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F2BE7-8850-492D-BBC3-EA2872C6D628}" v="5" dt="2025-07-29T17:18:57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18B0-4E53-12A3-5FEC-9CC1654BF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C401C-D6A2-62DE-A2E5-E9F7F205C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A3EDB-F45B-9B47-AAA6-779FF1C1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7EF-179E-4A88-BA1A-7BE964415F0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E008D-AE0A-2E9D-B03C-344B687C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ACF75-3A83-A3ED-E287-1F6D7940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397-D1C7-4747-A761-1BE734A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4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A83B-AA49-6167-C822-5CF036BE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4EBAC-FCD1-FF62-E0EB-0AB1B231A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7985F-523C-F119-1147-71DDD071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7EF-179E-4A88-BA1A-7BE964415F0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86B95-2D3C-A68D-ADB9-460BD41F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446F-3343-7743-B654-8A9978B6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397-D1C7-4747-A761-1BE734A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7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F6BA0-6B46-D45A-253E-410186308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1F0AA-261F-D7F0-3A2E-7767A8E2F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2D4A-9693-EA39-E987-DDC59D2B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7EF-179E-4A88-BA1A-7BE964415F0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9D88A-9D26-8F41-D57F-C47295BF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2BD6-375B-3BA4-6CE2-58B8D1E8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397-D1C7-4747-A761-1BE734A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8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E784-1744-877A-8B1E-304D8B7D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CBB1-023A-C0DB-81C4-999A33E77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2BB85-2BBE-A216-526C-4F459340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7EF-179E-4A88-BA1A-7BE964415F0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885E0-331B-6F8C-7CD2-E6D6E730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D4BE0-39CB-14CE-E657-DFCC6928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397-D1C7-4747-A761-1BE734A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9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7697-8095-2FDD-C1B5-A08F1A40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E387E-9C3B-C45A-92C3-374756304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FA5FF-3A18-6127-7422-FBDF90DD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7EF-179E-4A88-BA1A-7BE964415F0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8D9AA-5C0F-4563-1403-5CB9AC03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9F55B-99C8-FA3C-B802-6520E6A2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397-D1C7-4747-A761-1BE734A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8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BD86-5617-A57A-590B-69884902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4E679-76B5-B6FD-0360-C6BEA5471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6B365-9558-7F1C-779E-C63C45714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C1D88-BA5D-FCF9-2979-4703BDE0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7EF-179E-4A88-BA1A-7BE964415F0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A7F5C-F696-145A-D4E7-136DCEDA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B31F0-767B-1318-DE89-DF316BE6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397-D1C7-4747-A761-1BE734A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2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B0AC-2C6A-26EF-4C05-9FA9B4F6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454BD-BEA5-5863-FD19-4E6FB95F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2990F-5D95-F5A8-C8AB-578E525F0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93AC1-9523-7C35-B0DD-E6E1E3E8D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F6049-C92A-1953-B212-313C9DFB6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AB5C81-71CA-0350-C7A9-D36C0E96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7EF-179E-4A88-BA1A-7BE964415F0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874C18-8DCA-A4FD-E8B3-5141FA5B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EF3AB-813B-F927-4E4B-266E68DE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397-D1C7-4747-A761-1BE734A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7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A617-A7FA-25FD-233A-1CE2C309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D6ACF-D023-FF9E-D69D-DB98D5E6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7EF-179E-4A88-BA1A-7BE964415F0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0B91A-9E85-937B-EB49-6E64CA35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1E12C-69BA-7629-E619-864FF0A7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397-D1C7-4747-A761-1BE734A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0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E6EE4-CE1A-E222-B495-0CA355B2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7EF-179E-4A88-BA1A-7BE964415F0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2E083-B4B0-90AD-19D4-C58C37ED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13F3B-E3FE-15FC-3CEC-46CAA6B7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397-D1C7-4747-A761-1BE734A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9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6B6B-D527-F328-9757-09F4F6D4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6DEF-8BD3-5F95-15EC-2B27B60D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F0CE4-EED3-C52D-2050-2DF5EDAFF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2D135-CCDD-FEF3-675F-9947A058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7EF-179E-4A88-BA1A-7BE964415F0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24CB4-FE79-4169-B206-EE3E1EC1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A856F-97F1-1175-D3F9-23BBFBE0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397-D1C7-4747-A761-1BE734A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1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616D-2EAB-900F-9BA9-84B67433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2F86D-2818-EC5D-207D-5EA6B46E3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4120A-BDCF-C5B7-39F7-4475A8E20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E2450-0DB2-A95E-FFBA-96972D0C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7EF-179E-4A88-BA1A-7BE964415F0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52F8B-C171-DAB7-FD25-88EE709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A6A74-58D4-1B7C-6022-ED23EF96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397-D1C7-4747-A761-1BE734A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8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B6D38-62B3-A9D6-F954-C6F6E1C4F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656A7-6729-0A62-241B-1A84BBBEC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A020-EE57-5F34-34EE-18758EE33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2DB7EF-179E-4A88-BA1A-7BE964415F0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FFDF9-4F2F-7E9F-095D-CA996BF1E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0C7D4-33C8-7EAF-9C85-A3111E63F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EE397-D1C7-4747-A761-1BE734A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7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F439-D698-03DB-E3C9-62AF4ABB0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983" y="209309"/>
            <a:ext cx="7816770" cy="2387600"/>
          </a:xfrm>
        </p:spPr>
        <p:txBody>
          <a:bodyPr anchor="ctr">
            <a:noAutofit/>
          </a:bodyPr>
          <a:lstStyle/>
          <a:p>
            <a:pPr algn="l" fontAlgn="base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Dia de Campo: Nuevas Tecnologías de Plásticos y Herramientas de Manejo para el Cultivo de Fresas en California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5254F-8364-C06B-F98F-733B333BF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665" y="2763184"/>
            <a:ext cx="7959680" cy="2303362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Miércoles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27 de Agosto de 2025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Horario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9–10 a.m.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platicas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técnicas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y 10–11 a.m.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demostraciones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campo)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Lugar: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Rancho Christensen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250 Natividad Road, Salinas, California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requiere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confirmación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(RSVP)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strawberries growing on a plant&#10;&#10;AI-generated content may be incorrect.">
            <a:extLst>
              <a:ext uri="{FF2B5EF4-FFF2-40B4-BE49-F238E27FC236}">
                <a16:creationId xmlns:a16="http://schemas.microsoft.com/office/drawing/2014/main" id="{C978323A-E023-DDAD-8337-3DD8E9861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3" t="-2432" r="-2778" b="13483"/>
          <a:stretch>
            <a:fillRect/>
          </a:stretch>
        </p:blipFill>
        <p:spPr>
          <a:xfrm>
            <a:off x="8599992" y="486048"/>
            <a:ext cx="6240733" cy="5885904"/>
          </a:xfrm>
          <a:prstGeom prst="ellipse">
            <a:avLst/>
          </a:prstGeom>
        </p:spPr>
      </p:pic>
      <p:pic>
        <p:nvPicPr>
          <p:cNvPr id="7" name="Picture 6" descr="A logo with a strawberry and text&#10;&#10;AI-generated content may be incorrect.">
            <a:extLst>
              <a:ext uri="{FF2B5EF4-FFF2-40B4-BE49-F238E27FC236}">
                <a16:creationId xmlns:a16="http://schemas.microsoft.com/office/drawing/2014/main" id="{6F94B6D2-95D3-EE35-56B4-4766983C8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8" y="5645845"/>
            <a:ext cx="1284817" cy="1088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B57861-C353-2569-2EFC-E6211925E2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983" t="45402" r="31660" b="16286"/>
          <a:stretch>
            <a:fillRect/>
          </a:stretch>
        </p:blipFill>
        <p:spPr>
          <a:xfrm>
            <a:off x="1637850" y="5727909"/>
            <a:ext cx="1545189" cy="10291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11EB91-5A96-21BD-B6A0-DC46B999F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63" y="450633"/>
            <a:ext cx="1009760" cy="14849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2E0B5F-887C-9EA9-5403-209E33DC39A8}"/>
              </a:ext>
            </a:extLst>
          </p:cNvPr>
          <p:cNvSpPr txBox="1"/>
          <p:nvPr/>
        </p:nvSpPr>
        <p:spPr>
          <a:xfrm>
            <a:off x="3320004" y="6110684"/>
            <a:ext cx="764122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*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Envíe un correo electrónico a lisa.devetter@wsu.edu para confirmar su asistencia y solicitar adaptaciones físicas al menos una semana antes del evento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5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Dia de Campo: Nuevas Tecnologías de Plásticos y Herramientas de Manejo para el Cultivo de Fresas en California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Wasko DeVetter</dc:creator>
  <cp:lastModifiedBy>Marisol Magana</cp:lastModifiedBy>
  <cp:revision>3</cp:revision>
  <dcterms:created xsi:type="dcterms:W3CDTF">2025-07-29T12:25:43Z</dcterms:created>
  <dcterms:modified xsi:type="dcterms:W3CDTF">2025-07-30T15:48:28Z</dcterms:modified>
</cp:coreProperties>
</file>