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7" r:id="rId5"/>
    <p:sldMasterId id="2147483665" r:id="rId6"/>
  </p:sldMasterIdLst>
  <p:notesMasterIdLst>
    <p:notesMasterId r:id="rId37"/>
  </p:notesMasterIdLst>
  <p:sldIdLst>
    <p:sldId id="265" r:id="rId7"/>
    <p:sldId id="264" r:id="rId8"/>
    <p:sldId id="263" r:id="rId9"/>
    <p:sldId id="278" r:id="rId10"/>
    <p:sldId id="268" r:id="rId11"/>
    <p:sldId id="276" r:id="rId12"/>
    <p:sldId id="267" r:id="rId13"/>
    <p:sldId id="275" r:id="rId14"/>
    <p:sldId id="269" r:id="rId15"/>
    <p:sldId id="277" r:id="rId16"/>
    <p:sldId id="295" r:id="rId17"/>
    <p:sldId id="280" r:id="rId18"/>
    <p:sldId id="288" r:id="rId19"/>
    <p:sldId id="284" r:id="rId20"/>
    <p:sldId id="285" r:id="rId21"/>
    <p:sldId id="286" r:id="rId22"/>
    <p:sldId id="290" r:id="rId23"/>
    <p:sldId id="287" r:id="rId24"/>
    <p:sldId id="289" r:id="rId25"/>
    <p:sldId id="291" r:id="rId26"/>
    <p:sldId id="292" r:id="rId27"/>
    <p:sldId id="293" r:id="rId28"/>
    <p:sldId id="279" r:id="rId29"/>
    <p:sldId id="282" r:id="rId30"/>
    <p:sldId id="281" r:id="rId31"/>
    <p:sldId id="294" r:id="rId32"/>
    <p:sldId id="273" r:id="rId33"/>
    <p:sldId id="266" r:id="rId34"/>
    <p:sldId id="283" r:id="rId35"/>
    <p:sldId id="27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885"/>
    <a:srgbClr val="702B84"/>
    <a:srgbClr val="00944D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7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arcg.is/0yyvD1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arcg.is/0yyvD1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8A1CD3-5E78-4F82-8204-CAA06776C882}" type="doc">
      <dgm:prSet loTypeId="urn:microsoft.com/office/officeart/2017/3/layout/DropPinTimeline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A06D25-8BA2-47A3-A2CA-FBBF0E63EF3C}">
      <dgm:prSet custT="1"/>
      <dgm:spPr/>
      <dgm:t>
        <a:bodyPr/>
        <a:lstStyle/>
        <a:p>
          <a:pPr>
            <a:defRPr b="1"/>
          </a:pPr>
          <a:r>
            <a:rPr lang="en-US" sz="1400" dirty="0"/>
            <a:t>Mid-October</a:t>
          </a:r>
        </a:p>
      </dgm:t>
    </dgm:pt>
    <dgm:pt modelId="{F7AF74B5-2651-418D-A069-98C6202B4E75}" type="parTrans" cxnId="{4597B19A-C8DE-44F4-A3A1-ADE5A69D0488}">
      <dgm:prSet/>
      <dgm:spPr/>
      <dgm:t>
        <a:bodyPr/>
        <a:lstStyle/>
        <a:p>
          <a:endParaRPr lang="en-US" sz="1400"/>
        </a:p>
      </dgm:t>
    </dgm:pt>
    <dgm:pt modelId="{096199DD-9C38-4A4D-AA66-1818543AC097}" type="sibTrans" cxnId="{4597B19A-C8DE-44F4-A3A1-ADE5A69D0488}">
      <dgm:prSet/>
      <dgm:spPr/>
      <dgm:t>
        <a:bodyPr/>
        <a:lstStyle/>
        <a:p>
          <a:endParaRPr lang="en-US" sz="1400"/>
        </a:p>
      </dgm:t>
    </dgm:pt>
    <dgm:pt modelId="{EFF5F66B-A961-4D31-B4F9-ED9A601BA834}">
      <dgm:prSet custT="1"/>
      <dgm:spPr/>
      <dgm:t>
        <a:bodyPr/>
        <a:lstStyle/>
        <a:p>
          <a:r>
            <a:rPr lang="en-US" sz="1400" dirty="0"/>
            <a:t>Evaluation begins</a:t>
          </a:r>
        </a:p>
      </dgm:t>
    </dgm:pt>
    <dgm:pt modelId="{F0C2AFC9-5E97-417B-BE98-546751D2DE3A}" type="parTrans" cxnId="{062200EC-4C19-4CCE-A50C-9231AA8FD91E}">
      <dgm:prSet/>
      <dgm:spPr/>
      <dgm:t>
        <a:bodyPr/>
        <a:lstStyle/>
        <a:p>
          <a:endParaRPr lang="en-US" sz="1400"/>
        </a:p>
      </dgm:t>
    </dgm:pt>
    <dgm:pt modelId="{3926F223-F366-417D-97B8-A04706C9FD8C}" type="sibTrans" cxnId="{062200EC-4C19-4CCE-A50C-9231AA8FD91E}">
      <dgm:prSet/>
      <dgm:spPr/>
      <dgm:t>
        <a:bodyPr/>
        <a:lstStyle/>
        <a:p>
          <a:endParaRPr lang="en-US" sz="1400"/>
        </a:p>
      </dgm:t>
    </dgm:pt>
    <dgm:pt modelId="{58E6BD44-C893-4AC3-9E83-7C2D4B244714}">
      <dgm:prSet custT="1"/>
      <dgm:spPr/>
      <dgm:t>
        <a:bodyPr/>
        <a:lstStyle/>
        <a:p>
          <a:r>
            <a:rPr lang="en-US" sz="1400" dirty="0"/>
            <a:t>Pre/post required for all 4+ session DE </a:t>
          </a:r>
        </a:p>
      </dgm:t>
    </dgm:pt>
    <dgm:pt modelId="{746F1A45-45C2-4607-9728-BBC4984D44E0}" type="parTrans" cxnId="{2F9C0724-09B9-46C0-ACEF-5E8505DBDBE3}">
      <dgm:prSet/>
      <dgm:spPr/>
      <dgm:t>
        <a:bodyPr/>
        <a:lstStyle/>
        <a:p>
          <a:endParaRPr lang="en-US" sz="1400"/>
        </a:p>
      </dgm:t>
    </dgm:pt>
    <dgm:pt modelId="{9BFB0290-AE44-472B-989D-3F3CAD598E20}" type="sibTrans" cxnId="{2F9C0724-09B9-46C0-ACEF-5E8505DBDBE3}">
      <dgm:prSet/>
      <dgm:spPr/>
      <dgm:t>
        <a:bodyPr/>
        <a:lstStyle/>
        <a:p>
          <a:endParaRPr lang="en-US" sz="1400"/>
        </a:p>
      </dgm:t>
    </dgm:pt>
    <dgm:pt modelId="{7D6DFA89-84CD-497C-8B0D-08615C0242A9}">
      <dgm:prSet custT="1"/>
      <dgm:spPr/>
      <dgm:t>
        <a:bodyPr/>
        <a:lstStyle/>
        <a:p>
          <a:pPr>
            <a:defRPr b="1"/>
          </a:pPr>
          <a:r>
            <a:rPr lang="en-US" sz="1400" dirty="0"/>
            <a:t>September</a:t>
          </a:r>
        </a:p>
      </dgm:t>
    </dgm:pt>
    <dgm:pt modelId="{2A23523E-EB64-4EF4-8849-F8F77430001E}" type="parTrans" cxnId="{B599678B-A3B6-48B1-AD30-986A925154AE}">
      <dgm:prSet/>
      <dgm:spPr/>
      <dgm:t>
        <a:bodyPr/>
        <a:lstStyle/>
        <a:p>
          <a:endParaRPr lang="en-US" sz="1400"/>
        </a:p>
      </dgm:t>
    </dgm:pt>
    <dgm:pt modelId="{4979E82C-42F4-406E-A192-35195F3D5F1C}" type="sibTrans" cxnId="{B599678B-A3B6-48B1-AD30-986A925154AE}">
      <dgm:prSet/>
      <dgm:spPr/>
      <dgm:t>
        <a:bodyPr/>
        <a:lstStyle/>
        <a:p>
          <a:endParaRPr lang="en-US" sz="1400"/>
        </a:p>
      </dgm:t>
    </dgm:pt>
    <dgm:pt modelId="{028021C9-A77A-40C2-BE8D-3C55779154D1}">
      <dgm:prSet custT="1"/>
      <dgm:spPr/>
      <dgm:t>
        <a:bodyPr/>
        <a:lstStyle/>
        <a:p>
          <a:r>
            <a:rPr lang="en-US" sz="1400" dirty="0"/>
            <a:t>CFHL Adult Survey Administration Training</a:t>
          </a:r>
        </a:p>
      </dgm:t>
    </dgm:pt>
    <dgm:pt modelId="{2B012128-27A7-437D-97C4-8A1687D033F5}" type="parTrans" cxnId="{7FBE094F-D33A-45F6-BE8C-E609EDE2519D}">
      <dgm:prSet/>
      <dgm:spPr/>
      <dgm:t>
        <a:bodyPr/>
        <a:lstStyle/>
        <a:p>
          <a:endParaRPr lang="en-US" sz="1400"/>
        </a:p>
      </dgm:t>
    </dgm:pt>
    <dgm:pt modelId="{FB9D671E-7F56-4744-845C-F8665B41BC0A}" type="sibTrans" cxnId="{7FBE094F-D33A-45F6-BE8C-E609EDE2519D}">
      <dgm:prSet/>
      <dgm:spPr/>
      <dgm:t>
        <a:bodyPr/>
        <a:lstStyle/>
        <a:p>
          <a:endParaRPr lang="en-US" sz="1400"/>
        </a:p>
      </dgm:t>
    </dgm:pt>
    <dgm:pt modelId="{72F4421C-00FB-4BEE-91EB-CCF2602AE01D}">
      <dgm:prSet custT="1"/>
      <dgm:spPr/>
      <dgm:t>
        <a:bodyPr/>
        <a:lstStyle/>
        <a:p>
          <a:r>
            <a:rPr lang="en-US" sz="1400" dirty="0"/>
            <a:t>Website/survey updates</a:t>
          </a:r>
        </a:p>
      </dgm:t>
    </dgm:pt>
    <dgm:pt modelId="{A760CF68-016A-4EEE-8512-2E88DDA6C3EF}" type="parTrans" cxnId="{79425748-DA17-4B94-BA7F-801740C1B742}">
      <dgm:prSet/>
      <dgm:spPr/>
      <dgm:t>
        <a:bodyPr/>
        <a:lstStyle/>
        <a:p>
          <a:endParaRPr lang="en-US" sz="1400"/>
        </a:p>
      </dgm:t>
    </dgm:pt>
    <dgm:pt modelId="{26C27624-6B43-4AC8-95F1-C57530C16C50}" type="sibTrans" cxnId="{79425748-DA17-4B94-BA7F-801740C1B742}">
      <dgm:prSet/>
      <dgm:spPr/>
      <dgm:t>
        <a:bodyPr/>
        <a:lstStyle/>
        <a:p>
          <a:endParaRPr lang="en-US" sz="1400"/>
        </a:p>
      </dgm:t>
    </dgm:pt>
    <dgm:pt modelId="{6FB2B2FE-9B94-4F56-945F-5FAA10B4E2AE}">
      <dgm:prSet custT="1"/>
      <dgm:spPr/>
      <dgm:t>
        <a:bodyPr/>
        <a:lstStyle/>
        <a:p>
          <a:pPr>
            <a:defRPr b="1"/>
          </a:pPr>
          <a:r>
            <a:rPr lang="en-US" sz="1400" dirty="0"/>
            <a:t>Mid-October-August 31</a:t>
          </a:r>
        </a:p>
      </dgm:t>
    </dgm:pt>
    <dgm:pt modelId="{20083D35-D1FC-4421-8B5A-B31C4DAD4BD3}" type="parTrans" cxnId="{9576F3F0-1776-4FEC-BA4F-49C97D4459DB}">
      <dgm:prSet/>
      <dgm:spPr/>
      <dgm:t>
        <a:bodyPr/>
        <a:lstStyle/>
        <a:p>
          <a:endParaRPr lang="en-US" sz="1400"/>
        </a:p>
      </dgm:t>
    </dgm:pt>
    <dgm:pt modelId="{22DF2F69-AB13-4C59-A4AF-0FE68ABE7B22}" type="sibTrans" cxnId="{9576F3F0-1776-4FEC-BA4F-49C97D4459DB}">
      <dgm:prSet/>
      <dgm:spPr/>
      <dgm:t>
        <a:bodyPr/>
        <a:lstStyle/>
        <a:p>
          <a:endParaRPr lang="en-US" sz="1400"/>
        </a:p>
      </dgm:t>
    </dgm:pt>
    <dgm:pt modelId="{C644D12A-EF62-498B-9171-FAD1D1993575}">
      <dgm:prSet custT="1"/>
      <dgm:spPr/>
      <dgm:t>
        <a:bodyPr/>
        <a:lstStyle/>
        <a:p>
          <a:pPr>
            <a:defRPr b="1"/>
          </a:pPr>
          <a:r>
            <a:rPr lang="en-US" sz="1400" dirty="0"/>
            <a:t>November</a:t>
          </a:r>
        </a:p>
      </dgm:t>
    </dgm:pt>
    <dgm:pt modelId="{36B7E4EE-2412-4441-BCDD-378333132717}" type="parTrans" cxnId="{311E33D5-2ABB-4AE0-80D2-28AFDFC6A659}">
      <dgm:prSet/>
      <dgm:spPr/>
      <dgm:t>
        <a:bodyPr/>
        <a:lstStyle/>
        <a:p>
          <a:endParaRPr lang="en-US"/>
        </a:p>
      </dgm:t>
    </dgm:pt>
    <dgm:pt modelId="{0CE7BB1B-A41D-45B5-A079-556FD8A22C0B}" type="sibTrans" cxnId="{311E33D5-2ABB-4AE0-80D2-28AFDFC6A659}">
      <dgm:prSet/>
      <dgm:spPr/>
      <dgm:t>
        <a:bodyPr/>
        <a:lstStyle/>
        <a:p>
          <a:endParaRPr lang="en-US"/>
        </a:p>
      </dgm:t>
    </dgm:pt>
    <dgm:pt modelId="{CE450BB2-C4AF-485C-AD7B-9F8188A97979}">
      <dgm:prSet custT="1"/>
      <dgm:spPr/>
      <dgm:t>
        <a:bodyPr/>
        <a:lstStyle/>
        <a:p>
          <a:r>
            <a:rPr lang="en-US" sz="1400" dirty="0"/>
            <a:t>Datasets &amp; data products from previous FFY released</a:t>
          </a:r>
        </a:p>
      </dgm:t>
    </dgm:pt>
    <dgm:pt modelId="{FBCE7439-71BC-41D9-92D2-690B3E72B56E}" type="parTrans" cxnId="{0DDAC3C7-7E6D-4B83-8CBA-7BBC3F0AC6B8}">
      <dgm:prSet/>
      <dgm:spPr/>
      <dgm:t>
        <a:bodyPr/>
        <a:lstStyle/>
        <a:p>
          <a:endParaRPr lang="en-US"/>
        </a:p>
      </dgm:t>
    </dgm:pt>
    <dgm:pt modelId="{2C65418B-67CD-42CD-8854-AF9EF495BA74}" type="sibTrans" cxnId="{0DDAC3C7-7E6D-4B83-8CBA-7BBC3F0AC6B8}">
      <dgm:prSet/>
      <dgm:spPr/>
      <dgm:t>
        <a:bodyPr/>
        <a:lstStyle/>
        <a:p>
          <a:endParaRPr lang="en-US"/>
        </a:p>
      </dgm:t>
    </dgm:pt>
    <dgm:pt modelId="{2BD1FC8F-4B11-4875-B9F8-BBCBB93F85E1}">
      <dgm:prSet custT="1"/>
      <dgm:spPr/>
      <dgm:t>
        <a:bodyPr/>
        <a:lstStyle/>
        <a:p>
          <a:r>
            <a:rPr lang="en-US" sz="1400" dirty="0"/>
            <a:t>Conduct DE series, pre/posting participants in S123 or via paper (entered in S123)</a:t>
          </a:r>
        </a:p>
      </dgm:t>
    </dgm:pt>
    <dgm:pt modelId="{703EA300-5B75-4882-B7BB-C3DDA28CA7AD}" type="parTrans" cxnId="{73EB1040-9043-4B76-810E-012E1A113951}">
      <dgm:prSet/>
      <dgm:spPr/>
      <dgm:t>
        <a:bodyPr/>
        <a:lstStyle/>
        <a:p>
          <a:endParaRPr lang="en-US"/>
        </a:p>
      </dgm:t>
    </dgm:pt>
    <dgm:pt modelId="{52FF7371-0614-4FA5-AF62-8D7B191A4774}" type="sibTrans" cxnId="{73EB1040-9043-4B76-810E-012E1A113951}">
      <dgm:prSet/>
      <dgm:spPr/>
      <dgm:t>
        <a:bodyPr/>
        <a:lstStyle/>
        <a:p>
          <a:endParaRPr lang="en-US"/>
        </a:p>
      </dgm:t>
    </dgm:pt>
    <dgm:pt modelId="{E460C279-9705-4581-9A22-35AB11FF6061}">
      <dgm:prSet custT="1"/>
      <dgm:spPr/>
      <dgm:t>
        <a:bodyPr/>
        <a:lstStyle/>
        <a:p>
          <a:pPr>
            <a:defRPr b="1"/>
          </a:pPr>
          <a:r>
            <a:rPr lang="en-US" sz="1400" dirty="0"/>
            <a:t>Mid-March</a:t>
          </a:r>
        </a:p>
      </dgm:t>
    </dgm:pt>
    <dgm:pt modelId="{D8BBC6FF-92DF-4329-97FD-B740EB5622FC}" type="parTrans" cxnId="{1F2A3517-6551-4CBE-8154-49153F343A12}">
      <dgm:prSet/>
      <dgm:spPr/>
      <dgm:t>
        <a:bodyPr/>
        <a:lstStyle/>
        <a:p>
          <a:endParaRPr lang="en-US"/>
        </a:p>
      </dgm:t>
    </dgm:pt>
    <dgm:pt modelId="{274479CB-16C4-4D6D-8CE3-D8B43D4F78D5}" type="sibTrans" cxnId="{1F2A3517-6551-4CBE-8154-49153F343A12}">
      <dgm:prSet/>
      <dgm:spPr/>
      <dgm:t>
        <a:bodyPr/>
        <a:lstStyle/>
        <a:p>
          <a:endParaRPr lang="en-US"/>
        </a:p>
      </dgm:t>
    </dgm:pt>
    <dgm:pt modelId="{55CA52C3-25DD-47F3-853B-6B4E80A84979}">
      <dgm:prSet custT="1"/>
      <dgm:spPr/>
      <dgm:t>
        <a:bodyPr/>
        <a:lstStyle/>
        <a:p>
          <a:r>
            <a:rPr lang="en-US" sz="1400" dirty="0"/>
            <a:t>Mid-Year Check-In</a:t>
          </a:r>
        </a:p>
      </dgm:t>
    </dgm:pt>
    <dgm:pt modelId="{A5019DE0-1282-4648-AB9E-CF8455EE44FD}" type="parTrans" cxnId="{BEE412A3-67D2-49F9-B090-66E0F8DF50A2}">
      <dgm:prSet/>
      <dgm:spPr/>
      <dgm:t>
        <a:bodyPr/>
        <a:lstStyle/>
        <a:p>
          <a:endParaRPr lang="en-US"/>
        </a:p>
      </dgm:t>
    </dgm:pt>
    <dgm:pt modelId="{B19B4372-605B-41DE-A9E4-F81CEF375476}" type="sibTrans" cxnId="{BEE412A3-67D2-49F9-B090-66E0F8DF50A2}">
      <dgm:prSet/>
      <dgm:spPr/>
      <dgm:t>
        <a:bodyPr/>
        <a:lstStyle/>
        <a:p>
          <a:endParaRPr lang="en-US"/>
        </a:p>
      </dgm:t>
    </dgm:pt>
    <dgm:pt modelId="{A4F682F0-B0DB-4F1D-9A3D-D12FF2A7F8C5}">
      <dgm:prSet custT="1"/>
      <dgm:spPr/>
      <dgm:t>
        <a:bodyPr/>
        <a:lstStyle/>
        <a:p>
          <a:pPr>
            <a:defRPr b="1"/>
          </a:pPr>
          <a:r>
            <a:rPr lang="en-US" sz="1400" dirty="0"/>
            <a:t>August 31</a:t>
          </a:r>
        </a:p>
      </dgm:t>
    </dgm:pt>
    <dgm:pt modelId="{195CE1E4-AE4D-48C4-869A-D7808CE0B6FA}" type="parTrans" cxnId="{E06AE742-C3ED-46BA-B594-743A1FC61D9D}">
      <dgm:prSet/>
      <dgm:spPr/>
      <dgm:t>
        <a:bodyPr/>
        <a:lstStyle/>
        <a:p>
          <a:endParaRPr lang="en-US"/>
        </a:p>
      </dgm:t>
    </dgm:pt>
    <dgm:pt modelId="{BC9D11F7-5F61-404F-8882-48B4786F6249}" type="sibTrans" cxnId="{E06AE742-C3ED-46BA-B594-743A1FC61D9D}">
      <dgm:prSet/>
      <dgm:spPr/>
      <dgm:t>
        <a:bodyPr/>
        <a:lstStyle/>
        <a:p>
          <a:endParaRPr lang="en-US"/>
        </a:p>
      </dgm:t>
    </dgm:pt>
    <dgm:pt modelId="{4ED628E7-F911-493F-A679-FB558ECDF233}">
      <dgm:prSet custT="1"/>
      <dgm:spPr/>
      <dgm:t>
        <a:bodyPr/>
        <a:lstStyle/>
        <a:p>
          <a:r>
            <a:rPr lang="en-US" sz="1400" dirty="0"/>
            <a:t>CFHL Adult Survey closes</a:t>
          </a:r>
        </a:p>
      </dgm:t>
    </dgm:pt>
    <dgm:pt modelId="{A3535C9A-A2F4-412D-AF89-BDCE0841C913}" type="parTrans" cxnId="{501A22CF-6330-4157-877A-EFFC8AF13C3C}">
      <dgm:prSet/>
      <dgm:spPr/>
      <dgm:t>
        <a:bodyPr/>
        <a:lstStyle/>
        <a:p>
          <a:endParaRPr lang="en-US"/>
        </a:p>
      </dgm:t>
    </dgm:pt>
    <dgm:pt modelId="{7A31C10C-E544-4AA5-B21C-51A2394DC0C5}" type="sibTrans" cxnId="{501A22CF-6330-4157-877A-EFFC8AF13C3C}">
      <dgm:prSet/>
      <dgm:spPr/>
      <dgm:t>
        <a:bodyPr/>
        <a:lstStyle/>
        <a:p>
          <a:endParaRPr lang="en-US"/>
        </a:p>
      </dgm:t>
    </dgm:pt>
    <dgm:pt modelId="{37650C2E-D7D6-4FE9-AF30-3391FD7AB34C}">
      <dgm:prSet custT="1"/>
      <dgm:spPr/>
      <dgm:t>
        <a:bodyPr/>
        <a:lstStyle/>
        <a:p>
          <a:r>
            <a:rPr lang="en-US" sz="1400" dirty="0"/>
            <a:t>PEARS opens</a:t>
          </a:r>
        </a:p>
      </dgm:t>
    </dgm:pt>
    <dgm:pt modelId="{C15C5074-3ECA-43AD-92C9-D08039AFD40A}" type="parTrans" cxnId="{06F509B6-8E69-4E49-8D65-44EF2AF2D821}">
      <dgm:prSet/>
      <dgm:spPr/>
      <dgm:t>
        <a:bodyPr/>
        <a:lstStyle/>
        <a:p>
          <a:endParaRPr lang="en-US"/>
        </a:p>
      </dgm:t>
    </dgm:pt>
    <dgm:pt modelId="{7B19BE1A-3795-4112-91EE-02E4F9E817A9}" type="sibTrans" cxnId="{06F509B6-8E69-4E49-8D65-44EF2AF2D821}">
      <dgm:prSet/>
      <dgm:spPr/>
      <dgm:t>
        <a:bodyPr/>
        <a:lstStyle/>
        <a:p>
          <a:endParaRPr lang="en-US"/>
        </a:p>
      </dgm:t>
    </dgm:pt>
    <dgm:pt modelId="{BE283F63-9745-4082-B90C-14AB59763D9C}">
      <dgm:prSet custT="1"/>
      <dgm:spPr/>
      <dgm:t>
        <a:bodyPr/>
        <a:lstStyle/>
        <a:p>
          <a:r>
            <a:rPr lang="en-US" sz="1400" b="1" dirty="0"/>
            <a:t>HARD DEADLINE!</a:t>
          </a:r>
        </a:p>
      </dgm:t>
    </dgm:pt>
    <dgm:pt modelId="{0B8D7526-27BA-4151-A5BB-B4D1B2B0DA6B}" type="parTrans" cxnId="{529ECB80-111D-426B-95A2-11E8AE100ED2}">
      <dgm:prSet/>
      <dgm:spPr/>
      <dgm:t>
        <a:bodyPr/>
        <a:lstStyle/>
        <a:p>
          <a:endParaRPr lang="en-US"/>
        </a:p>
      </dgm:t>
    </dgm:pt>
    <dgm:pt modelId="{B2A286BC-1B2D-47BA-86F6-4B10FD07A57D}" type="sibTrans" cxnId="{529ECB80-111D-426B-95A2-11E8AE100ED2}">
      <dgm:prSet/>
      <dgm:spPr/>
      <dgm:t>
        <a:bodyPr/>
        <a:lstStyle/>
        <a:p>
          <a:endParaRPr lang="en-US"/>
        </a:p>
      </dgm:t>
    </dgm:pt>
    <dgm:pt modelId="{C3C88D49-68C1-4640-922A-92300E467E6B}" type="pres">
      <dgm:prSet presAssocID="{308A1CD3-5E78-4F82-8204-CAA06776C882}" presName="root" presStyleCnt="0">
        <dgm:presLayoutVars>
          <dgm:chMax/>
          <dgm:chPref/>
          <dgm:animLvl val="lvl"/>
        </dgm:presLayoutVars>
      </dgm:prSet>
      <dgm:spPr/>
    </dgm:pt>
    <dgm:pt modelId="{29C7C361-EC0A-4279-AA2B-BF012278C80B}" type="pres">
      <dgm:prSet presAssocID="{308A1CD3-5E78-4F82-8204-CAA06776C882}" presName="divider" presStyleLbl="fgAcc1" presStyleIdx="0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81A6687A-F32D-445B-B7B8-FF19CB50B49D}" type="pres">
      <dgm:prSet presAssocID="{308A1CD3-5E78-4F82-8204-CAA06776C882}" presName="nodes" presStyleCnt="0">
        <dgm:presLayoutVars>
          <dgm:chMax/>
          <dgm:chPref/>
          <dgm:animLvl val="lvl"/>
        </dgm:presLayoutVars>
      </dgm:prSet>
      <dgm:spPr/>
    </dgm:pt>
    <dgm:pt modelId="{B7A0E286-17DC-4671-9F8B-BFF0CCF83453}" type="pres">
      <dgm:prSet presAssocID="{FDA06D25-8BA2-47A3-A2CA-FBBF0E63EF3C}" presName="composite" presStyleCnt="0"/>
      <dgm:spPr/>
    </dgm:pt>
    <dgm:pt modelId="{9B212782-DB7B-43BD-9E8D-D6FA940EECBE}" type="pres">
      <dgm:prSet presAssocID="{FDA06D25-8BA2-47A3-A2CA-FBBF0E63EF3C}" presName="ConnectorPoint" presStyleLbl="lnNode1" presStyleIdx="0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F6CDEB7-E898-4CE0-80CB-AF7F199A9523}" type="pres">
      <dgm:prSet presAssocID="{FDA06D25-8BA2-47A3-A2CA-FBBF0E63EF3C}" presName="DropPinPlaceHolder" presStyleCnt="0"/>
      <dgm:spPr/>
    </dgm:pt>
    <dgm:pt modelId="{69C6FF8C-E3E9-497E-B409-71E9F0E10F7F}" type="pres">
      <dgm:prSet presAssocID="{FDA06D25-8BA2-47A3-A2CA-FBBF0E63EF3C}" presName="DropPin" presStyleLbl="alignNode1" presStyleIdx="0" presStyleCnt="6"/>
      <dgm:spPr/>
    </dgm:pt>
    <dgm:pt modelId="{219FBECE-85C4-4653-A758-4011D8BC71F9}" type="pres">
      <dgm:prSet presAssocID="{FDA06D25-8BA2-47A3-A2CA-FBBF0E63EF3C}" presName="Ellipse" presStyleLbl="fgAcc1" presStyleIdx="1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B66BC765-1122-46FA-884B-438686A1DC33}" type="pres">
      <dgm:prSet presAssocID="{FDA06D25-8BA2-47A3-A2CA-FBBF0E63EF3C}" presName="L2TextContainer" presStyleLbl="revTx" presStyleIdx="0" presStyleCnt="12">
        <dgm:presLayoutVars>
          <dgm:bulletEnabled val="1"/>
        </dgm:presLayoutVars>
      </dgm:prSet>
      <dgm:spPr/>
    </dgm:pt>
    <dgm:pt modelId="{5B3A228C-AED7-41BE-883E-8E9749DDFD77}" type="pres">
      <dgm:prSet presAssocID="{FDA06D25-8BA2-47A3-A2CA-FBBF0E63EF3C}" presName="L1TextContainer" presStyleLbl="revTx" presStyleIdx="1" presStyleCnt="12" custLinFactNeighborY="-15975">
        <dgm:presLayoutVars>
          <dgm:chMax val="1"/>
          <dgm:chPref val="1"/>
          <dgm:bulletEnabled val="1"/>
        </dgm:presLayoutVars>
      </dgm:prSet>
      <dgm:spPr/>
    </dgm:pt>
    <dgm:pt modelId="{BDC8B2AD-14C9-44C3-BD15-C80CE2981B59}" type="pres">
      <dgm:prSet presAssocID="{FDA06D25-8BA2-47A3-A2CA-FBBF0E63EF3C}" presName="ConnectLine" presStyleLbl="sibTrans1D1" presStyleIdx="0" presStyleCnt="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F71DFDAC-D868-4363-945D-75ADC8CB472A}" type="pres">
      <dgm:prSet presAssocID="{FDA06D25-8BA2-47A3-A2CA-FBBF0E63EF3C}" presName="EmptyPlaceHolder" presStyleCnt="0"/>
      <dgm:spPr/>
    </dgm:pt>
    <dgm:pt modelId="{AD2F530C-502F-415A-A022-FC0EA2A211ED}" type="pres">
      <dgm:prSet presAssocID="{096199DD-9C38-4A4D-AA66-1818543AC097}" presName="spaceBetweenRectangles" presStyleCnt="0"/>
      <dgm:spPr/>
    </dgm:pt>
    <dgm:pt modelId="{6198D123-69B0-4565-A4A2-8BB7AA2DE3B1}" type="pres">
      <dgm:prSet presAssocID="{6FB2B2FE-9B94-4F56-945F-5FAA10B4E2AE}" presName="composite" presStyleCnt="0"/>
      <dgm:spPr/>
    </dgm:pt>
    <dgm:pt modelId="{12EC6CBE-A56E-485F-BA39-C8C0E4189B8C}" type="pres">
      <dgm:prSet presAssocID="{6FB2B2FE-9B94-4F56-945F-5FAA10B4E2AE}" presName="ConnectorPoint" presStyleLbl="lnNode1" presStyleIdx="1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8875202-CF88-463B-B4F3-342DB94FE484}" type="pres">
      <dgm:prSet presAssocID="{6FB2B2FE-9B94-4F56-945F-5FAA10B4E2AE}" presName="DropPinPlaceHolder" presStyleCnt="0"/>
      <dgm:spPr/>
    </dgm:pt>
    <dgm:pt modelId="{11AE2D90-6F73-41EA-BD3C-69404B84475F}" type="pres">
      <dgm:prSet presAssocID="{6FB2B2FE-9B94-4F56-945F-5FAA10B4E2AE}" presName="DropPin" presStyleLbl="alignNode1" presStyleIdx="1" presStyleCnt="6" custLinFactX="-186595" custLinFactNeighborX="-200000"/>
      <dgm:spPr/>
    </dgm:pt>
    <dgm:pt modelId="{DE3012D8-E9C1-4D41-9997-1F38AC73A8B6}" type="pres">
      <dgm:prSet presAssocID="{6FB2B2FE-9B94-4F56-945F-5FAA10B4E2AE}" presName="Ellipse" presStyleLbl="fgAcc1" presStyleIdx="2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338C5053-4D23-4424-8A1A-044D5A1EC46C}" type="pres">
      <dgm:prSet presAssocID="{6FB2B2FE-9B94-4F56-945F-5FAA10B4E2AE}" presName="L2TextContainer" presStyleLbl="revTx" presStyleIdx="2" presStyleCnt="12">
        <dgm:presLayoutVars>
          <dgm:bulletEnabled val="1"/>
        </dgm:presLayoutVars>
      </dgm:prSet>
      <dgm:spPr/>
    </dgm:pt>
    <dgm:pt modelId="{C538AA25-A14F-4E65-9AAF-BA9BAD2C261F}" type="pres">
      <dgm:prSet presAssocID="{6FB2B2FE-9B94-4F56-945F-5FAA10B4E2AE}" presName="L1TextContainer" presStyleLbl="revTx" presStyleIdx="3" presStyleCnt="12" custLinFactNeighborX="-53536">
        <dgm:presLayoutVars>
          <dgm:chMax val="1"/>
          <dgm:chPref val="1"/>
          <dgm:bulletEnabled val="1"/>
        </dgm:presLayoutVars>
      </dgm:prSet>
      <dgm:spPr/>
    </dgm:pt>
    <dgm:pt modelId="{6E65AB95-919A-41CA-82CB-D4DE0C1F6138}" type="pres">
      <dgm:prSet presAssocID="{6FB2B2FE-9B94-4F56-945F-5FAA10B4E2AE}" presName="ConnectLine" presStyleLbl="sibTrans1D1" presStyleIdx="1" presStyleCnt="6" custLinFactX="-1848032" custLinFactNeighborX="-1900000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8585C2FC-06C9-4799-981C-3050BAB4644F}" type="pres">
      <dgm:prSet presAssocID="{6FB2B2FE-9B94-4F56-945F-5FAA10B4E2AE}" presName="EmptyPlaceHolder" presStyleCnt="0"/>
      <dgm:spPr/>
    </dgm:pt>
    <dgm:pt modelId="{3E215874-B87E-447E-8C45-98CA98C5AEC6}" type="pres">
      <dgm:prSet presAssocID="{22DF2F69-AB13-4C59-A4AF-0FE68ABE7B22}" presName="spaceBetweenRectangles" presStyleCnt="0"/>
      <dgm:spPr/>
    </dgm:pt>
    <dgm:pt modelId="{4B36CEE7-AD0A-4A2F-AB1F-F413194B488F}" type="pres">
      <dgm:prSet presAssocID="{C644D12A-EF62-498B-9171-FAD1D1993575}" presName="composite" presStyleCnt="0"/>
      <dgm:spPr/>
    </dgm:pt>
    <dgm:pt modelId="{07006818-6EF2-4659-B37E-A04D3EF52FF3}" type="pres">
      <dgm:prSet presAssocID="{C644D12A-EF62-498B-9171-FAD1D1993575}" presName="ConnectorPoint" presStyleLbl="lnNode1" presStyleIdx="2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8B859BB-7A3C-41D6-AB97-56D8FB90B602}" type="pres">
      <dgm:prSet presAssocID="{C644D12A-EF62-498B-9171-FAD1D1993575}" presName="DropPinPlaceHolder" presStyleCnt="0"/>
      <dgm:spPr/>
    </dgm:pt>
    <dgm:pt modelId="{A0622EE6-2C12-4B13-A738-CA993FCA1159}" type="pres">
      <dgm:prSet presAssocID="{C644D12A-EF62-498B-9171-FAD1D1993575}" presName="DropPin" presStyleLbl="alignNode1" presStyleIdx="2" presStyleCnt="6" custLinFactX="-100000" custLinFactNeighborX="-114065"/>
      <dgm:spPr/>
    </dgm:pt>
    <dgm:pt modelId="{5AA38E41-9BA3-40EA-A198-708CCBAD1CE0}" type="pres">
      <dgm:prSet presAssocID="{C644D12A-EF62-498B-9171-FAD1D1993575}" presName="Ellipse" presStyleLbl="fgAcc1" presStyleIdx="3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1C79E723-2131-413C-B7A5-F7D5CB5A235A}" type="pres">
      <dgm:prSet presAssocID="{C644D12A-EF62-498B-9171-FAD1D1993575}" presName="L2TextContainer" presStyleLbl="revTx" presStyleIdx="4" presStyleCnt="12">
        <dgm:presLayoutVars>
          <dgm:bulletEnabled val="1"/>
        </dgm:presLayoutVars>
      </dgm:prSet>
      <dgm:spPr/>
    </dgm:pt>
    <dgm:pt modelId="{F9F4EEA5-6475-4169-AC30-B9FD69868204}" type="pres">
      <dgm:prSet presAssocID="{C644D12A-EF62-498B-9171-FAD1D1993575}" presName="L1TextContainer" presStyleLbl="revTx" presStyleIdx="5" presStyleCnt="12" custLinFactNeighborX="-30328" custLinFactNeighborY="-12780">
        <dgm:presLayoutVars>
          <dgm:chMax val="1"/>
          <dgm:chPref val="1"/>
          <dgm:bulletEnabled val="1"/>
        </dgm:presLayoutVars>
      </dgm:prSet>
      <dgm:spPr/>
    </dgm:pt>
    <dgm:pt modelId="{773806B6-43E4-4439-9774-EFCB9C8E3CFF}" type="pres">
      <dgm:prSet presAssocID="{C644D12A-EF62-498B-9171-FAD1D1993575}" presName="ConnectLine" presStyleLbl="sibTrans1D1" presStyleIdx="2" presStyleCnt="6" custLinFactX="-1000000" custLinFactNeighborX="-104120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16691B80-D1DE-459C-8E17-41C8F391D4FD}" type="pres">
      <dgm:prSet presAssocID="{C644D12A-EF62-498B-9171-FAD1D1993575}" presName="EmptyPlaceHolder" presStyleCnt="0"/>
      <dgm:spPr/>
    </dgm:pt>
    <dgm:pt modelId="{545D4203-98AE-40C7-8543-B0F8E6C5BB3E}" type="pres">
      <dgm:prSet presAssocID="{0CE7BB1B-A41D-45B5-A079-556FD8A22C0B}" presName="spaceBetweenRectangles" presStyleCnt="0"/>
      <dgm:spPr/>
    </dgm:pt>
    <dgm:pt modelId="{9819E9B9-0989-42A5-9911-A56E3F38FDB1}" type="pres">
      <dgm:prSet presAssocID="{E460C279-9705-4581-9A22-35AB11FF6061}" presName="composite" presStyleCnt="0"/>
      <dgm:spPr/>
    </dgm:pt>
    <dgm:pt modelId="{4317E50B-6566-4539-B990-206E7D7C9B49}" type="pres">
      <dgm:prSet presAssocID="{E460C279-9705-4581-9A22-35AB11FF6061}" presName="ConnectorPoint" presStyleLbl="lnNode1" presStyleIdx="3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14B48DC-44F1-43F0-AB30-AB535B481CC5}" type="pres">
      <dgm:prSet presAssocID="{E460C279-9705-4581-9A22-35AB11FF6061}" presName="DropPinPlaceHolder" presStyleCnt="0"/>
      <dgm:spPr/>
    </dgm:pt>
    <dgm:pt modelId="{87B608EC-1E31-45C8-AA63-37DAA7D46700}" type="pres">
      <dgm:prSet presAssocID="{E460C279-9705-4581-9A22-35AB11FF6061}" presName="DropPin" presStyleLbl="alignNode1" presStyleIdx="3" presStyleCnt="6" custLinFactX="40580" custLinFactNeighborX="100000"/>
      <dgm:spPr/>
    </dgm:pt>
    <dgm:pt modelId="{116ABE9B-7D20-491A-90F8-D1652D30DC7E}" type="pres">
      <dgm:prSet presAssocID="{E460C279-9705-4581-9A22-35AB11FF6061}" presName="Ellipse" presStyleLbl="fgAcc1" presStyleIdx="4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B39344C3-FC03-4788-8AFA-69EF008AA011}" type="pres">
      <dgm:prSet presAssocID="{E460C279-9705-4581-9A22-35AB11FF6061}" presName="L2TextContainer" presStyleLbl="revTx" presStyleIdx="6" presStyleCnt="12">
        <dgm:presLayoutVars>
          <dgm:bulletEnabled val="1"/>
        </dgm:presLayoutVars>
      </dgm:prSet>
      <dgm:spPr/>
    </dgm:pt>
    <dgm:pt modelId="{B3CB3677-5617-47FF-BA72-AC15B8EE344B}" type="pres">
      <dgm:prSet presAssocID="{E460C279-9705-4581-9A22-35AB11FF6061}" presName="L1TextContainer" presStyleLbl="revTx" presStyleIdx="7" presStyleCnt="12" custLinFactNeighborX="20070">
        <dgm:presLayoutVars>
          <dgm:chMax val="1"/>
          <dgm:chPref val="1"/>
          <dgm:bulletEnabled val="1"/>
        </dgm:presLayoutVars>
      </dgm:prSet>
      <dgm:spPr/>
    </dgm:pt>
    <dgm:pt modelId="{FD98D5BA-6C78-4767-A6BD-EE8639D408D4}" type="pres">
      <dgm:prSet presAssocID="{E460C279-9705-4581-9A22-35AB11FF6061}" presName="ConnectLine" presStyleLbl="sibTrans1D1" presStyleIdx="3" presStyleCnt="6" custLinFactX="631925" custLinFactNeighborX="700000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4E655421-ABEB-42FA-9686-64B32142E6EB}" type="pres">
      <dgm:prSet presAssocID="{E460C279-9705-4581-9A22-35AB11FF6061}" presName="EmptyPlaceHolder" presStyleCnt="0"/>
      <dgm:spPr/>
    </dgm:pt>
    <dgm:pt modelId="{8E34A918-5C0D-4C4B-A1D3-7D72A19D54F5}" type="pres">
      <dgm:prSet presAssocID="{274479CB-16C4-4D6D-8CE3-D8B43D4F78D5}" presName="spaceBetweenRectangles" presStyleCnt="0"/>
      <dgm:spPr/>
    </dgm:pt>
    <dgm:pt modelId="{947906E3-3CCF-4507-AD58-B8840C0E31D8}" type="pres">
      <dgm:prSet presAssocID="{A4F682F0-B0DB-4F1D-9A3D-D12FF2A7F8C5}" presName="composite" presStyleCnt="0"/>
      <dgm:spPr/>
    </dgm:pt>
    <dgm:pt modelId="{D63C37FB-91ED-49C0-9DFF-BE935E64D5FD}" type="pres">
      <dgm:prSet presAssocID="{A4F682F0-B0DB-4F1D-9A3D-D12FF2A7F8C5}" presName="ConnectorPoint" presStyleLbl="lnNode1" presStyleIdx="4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26750634-78D1-4F64-B31D-50E9DD7B76DA}" type="pres">
      <dgm:prSet presAssocID="{A4F682F0-B0DB-4F1D-9A3D-D12FF2A7F8C5}" presName="DropPinPlaceHolder" presStyleCnt="0"/>
      <dgm:spPr/>
    </dgm:pt>
    <dgm:pt modelId="{17AB99AF-64F1-4C82-BA2F-CF72F638C747}" type="pres">
      <dgm:prSet presAssocID="{A4F682F0-B0DB-4F1D-9A3D-D12FF2A7F8C5}" presName="DropPin" presStyleLbl="alignNode1" presStyleIdx="4" presStyleCnt="6" custLinFactX="200000" custLinFactNeighborX="282445"/>
      <dgm:spPr/>
    </dgm:pt>
    <dgm:pt modelId="{E1C588D9-39FA-4E69-BE52-7868E1EA2F04}" type="pres">
      <dgm:prSet presAssocID="{A4F682F0-B0DB-4F1D-9A3D-D12FF2A7F8C5}" presName="Ellipse" presStyleLbl="fgAcc1" presStyleIdx="5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2DF343AB-4C25-4AD1-9C87-3B038FFC2712}" type="pres">
      <dgm:prSet presAssocID="{A4F682F0-B0DB-4F1D-9A3D-D12FF2A7F8C5}" presName="L2TextContainer" presStyleLbl="revTx" presStyleIdx="8" presStyleCnt="12">
        <dgm:presLayoutVars>
          <dgm:bulletEnabled val="1"/>
        </dgm:presLayoutVars>
      </dgm:prSet>
      <dgm:spPr/>
    </dgm:pt>
    <dgm:pt modelId="{66E8C657-E8B7-4B9A-9D6E-D6AF2106947A}" type="pres">
      <dgm:prSet presAssocID="{A4F682F0-B0DB-4F1D-9A3D-D12FF2A7F8C5}" presName="L1TextContainer" presStyleLbl="revTx" presStyleIdx="9" presStyleCnt="12" custLinFactNeighborX="66625" custLinFactNeighborY="-15975">
        <dgm:presLayoutVars>
          <dgm:chMax val="1"/>
          <dgm:chPref val="1"/>
          <dgm:bulletEnabled val="1"/>
        </dgm:presLayoutVars>
      </dgm:prSet>
      <dgm:spPr/>
    </dgm:pt>
    <dgm:pt modelId="{DD16527A-7518-4940-8C3F-2BF843215A9A}" type="pres">
      <dgm:prSet presAssocID="{A4F682F0-B0DB-4F1D-9A3D-D12FF2A7F8C5}" presName="ConnectLine" presStyleLbl="sibTrans1D1" presStyleIdx="4" presStyleCnt="6" custLinFactX="2300000" custLinFactNeighborX="2377303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2AFB503E-5145-457F-A9DA-BAC72DC2D284}" type="pres">
      <dgm:prSet presAssocID="{A4F682F0-B0DB-4F1D-9A3D-D12FF2A7F8C5}" presName="EmptyPlaceHolder" presStyleCnt="0"/>
      <dgm:spPr/>
    </dgm:pt>
    <dgm:pt modelId="{F6C3E27A-E6F8-4350-8860-F946654A1BBA}" type="pres">
      <dgm:prSet presAssocID="{BC9D11F7-5F61-404F-8882-48B4786F6249}" presName="spaceBetweenRectangles" presStyleCnt="0"/>
      <dgm:spPr/>
    </dgm:pt>
    <dgm:pt modelId="{853D0AEE-1C84-42DB-8D30-D820D65DFD8C}" type="pres">
      <dgm:prSet presAssocID="{7D6DFA89-84CD-497C-8B0D-08615C0242A9}" presName="composite" presStyleCnt="0"/>
      <dgm:spPr/>
    </dgm:pt>
    <dgm:pt modelId="{D9A0B5C1-B8BC-4E14-8AF0-B1172EC5AC11}" type="pres">
      <dgm:prSet presAssocID="{7D6DFA89-84CD-497C-8B0D-08615C0242A9}" presName="ConnectorPoint" presStyleLbl="lnNode1" presStyleIdx="5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CB2E1F8-A660-4770-885A-00C76E235B0A}" type="pres">
      <dgm:prSet presAssocID="{7D6DFA89-84CD-497C-8B0D-08615C0242A9}" presName="DropPinPlaceHolder" presStyleCnt="0"/>
      <dgm:spPr/>
    </dgm:pt>
    <dgm:pt modelId="{CABAA771-8B2E-49FE-9DDD-E2EFDFDA7F5D}" type="pres">
      <dgm:prSet presAssocID="{7D6DFA89-84CD-497C-8B0D-08615C0242A9}" presName="DropPin" presStyleLbl="alignNode1" presStyleIdx="5" presStyleCnt="6" custLinFactX="100000" custLinFactNeighborX="177965"/>
      <dgm:spPr/>
    </dgm:pt>
    <dgm:pt modelId="{7B2AEAD4-801E-463C-824D-C02C3650A332}" type="pres">
      <dgm:prSet presAssocID="{7D6DFA89-84CD-497C-8B0D-08615C0242A9}" presName="Ellipse" presStyleLbl="fgAcc1" presStyleIdx="6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B458002F-EF1A-41FE-BDFD-6EC79F0AF7F0}" type="pres">
      <dgm:prSet presAssocID="{7D6DFA89-84CD-497C-8B0D-08615C0242A9}" presName="L2TextContainer" presStyleLbl="revTx" presStyleIdx="10" presStyleCnt="12">
        <dgm:presLayoutVars>
          <dgm:bulletEnabled val="1"/>
        </dgm:presLayoutVars>
      </dgm:prSet>
      <dgm:spPr/>
    </dgm:pt>
    <dgm:pt modelId="{45A08BC6-3A2D-40A8-A429-279954FE3EEE}" type="pres">
      <dgm:prSet presAssocID="{7D6DFA89-84CD-497C-8B0D-08615C0242A9}" presName="L1TextContainer" presStyleLbl="revTx" presStyleIdx="11" presStyleCnt="12" custScaleX="68647" custLinFactNeighborX="22241" custLinFactNeighborY="304">
        <dgm:presLayoutVars>
          <dgm:chMax val="1"/>
          <dgm:chPref val="1"/>
          <dgm:bulletEnabled val="1"/>
        </dgm:presLayoutVars>
      </dgm:prSet>
      <dgm:spPr/>
    </dgm:pt>
    <dgm:pt modelId="{EF49A584-3637-45DB-9CEB-0EDF08D135EA}" type="pres">
      <dgm:prSet presAssocID="{7D6DFA89-84CD-497C-8B0D-08615C0242A9}" presName="ConnectLine" presStyleLbl="sibTrans1D1" presStyleIdx="5" presStyleCnt="6" custLinFactX="1300000" custLinFactNeighborX="1363859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519492A8-123F-40F4-B194-953A71862070}" type="pres">
      <dgm:prSet presAssocID="{7D6DFA89-84CD-497C-8B0D-08615C0242A9}" presName="EmptyPlaceHolder" presStyleCnt="0"/>
      <dgm:spPr/>
    </dgm:pt>
  </dgm:ptLst>
  <dgm:cxnLst>
    <dgm:cxn modelId="{1F2A3517-6551-4CBE-8154-49153F343A12}" srcId="{308A1CD3-5E78-4F82-8204-CAA06776C882}" destId="{E460C279-9705-4581-9A22-35AB11FF6061}" srcOrd="3" destOrd="0" parTransId="{D8BBC6FF-92DF-4329-97FD-B740EB5622FC}" sibTransId="{274479CB-16C4-4D6D-8CE3-D8B43D4F78D5}"/>
    <dgm:cxn modelId="{2F9C0724-09B9-46C0-ACEF-5E8505DBDBE3}" srcId="{FDA06D25-8BA2-47A3-A2CA-FBBF0E63EF3C}" destId="{58E6BD44-C893-4AC3-9E83-7C2D4B244714}" srcOrd="2" destOrd="0" parTransId="{746F1A45-45C2-4607-9728-BBC4984D44E0}" sibTransId="{9BFB0290-AE44-472B-989D-3F3CAD598E20}"/>
    <dgm:cxn modelId="{7CE09928-8767-4574-9B40-595DAD558723}" type="presOf" srcId="{FDA06D25-8BA2-47A3-A2CA-FBBF0E63EF3C}" destId="{5B3A228C-AED7-41BE-883E-8E9749DDFD77}" srcOrd="0" destOrd="0" presId="urn:microsoft.com/office/officeart/2017/3/layout/DropPinTimeline"/>
    <dgm:cxn modelId="{F1BAA238-FFD7-45AD-BE62-99F798E3D2A7}" type="presOf" srcId="{E460C279-9705-4581-9A22-35AB11FF6061}" destId="{B3CB3677-5617-47FF-BA72-AC15B8EE344B}" srcOrd="0" destOrd="0" presId="urn:microsoft.com/office/officeart/2017/3/layout/DropPinTimeline"/>
    <dgm:cxn modelId="{39F0C93C-0871-45C9-97F8-9AE5F1AA281F}" type="presOf" srcId="{A4F682F0-B0DB-4F1D-9A3D-D12FF2A7F8C5}" destId="{66E8C657-E8B7-4B9A-9D6E-D6AF2106947A}" srcOrd="0" destOrd="0" presId="urn:microsoft.com/office/officeart/2017/3/layout/DropPinTimeline"/>
    <dgm:cxn modelId="{9950803F-140C-4A3B-A35A-3B06382A5F1D}" type="presOf" srcId="{2BD1FC8F-4B11-4875-B9F8-BBCBB93F85E1}" destId="{338C5053-4D23-4424-8A1A-044D5A1EC46C}" srcOrd="0" destOrd="0" presId="urn:microsoft.com/office/officeart/2017/3/layout/DropPinTimeline"/>
    <dgm:cxn modelId="{73EB1040-9043-4B76-810E-012E1A113951}" srcId="{6FB2B2FE-9B94-4F56-945F-5FAA10B4E2AE}" destId="{2BD1FC8F-4B11-4875-B9F8-BBCBB93F85E1}" srcOrd="0" destOrd="0" parTransId="{703EA300-5B75-4882-B7BB-C3DDA28CA7AD}" sibTransId="{52FF7371-0614-4FA5-AF62-8D7B191A4774}"/>
    <dgm:cxn modelId="{E06AE742-C3ED-46BA-B594-743A1FC61D9D}" srcId="{308A1CD3-5E78-4F82-8204-CAA06776C882}" destId="{A4F682F0-B0DB-4F1D-9A3D-D12FF2A7F8C5}" srcOrd="4" destOrd="0" parTransId="{195CE1E4-AE4D-48C4-869A-D7808CE0B6FA}" sibTransId="{BC9D11F7-5F61-404F-8882-48B4786F6249}"/>
    <dgm:cxn modelId="{79425748-DA17-4B94-BA7F-801740C1B742}" srcId="{7D6DFA89-84CD-497C-8B0D-08615C0242A9}" destId="{72F4421C-00FB-4BEE-91EB-CCF2602AE01D}" srcOrd="1" destOrd="0" parTransId="{A760CF68-016A-4EEE-8512-2E88DDA6C3EF}" sibTransId="{26C27624-6B43-4AC8-95F1-C57530C16C50}"/>
    <dgm:cxn modelId="{63A38549-D3E2-4802-8643-4395DFA83C14}" type="presOf" srcId="{CE450BB2-C4AF-485C-AD7B-9F8188A97979}" destId="{1C79E723-2131-413C-B7A5-F7D5CB5A235A}" srcOrd="0" destOrd="0" presId="urn:microsoft.com/office/officeart/2017/3/layout/DropPinTimeline"/>
    <dgm:cxn modelId="{7FBE094F-D33A-45F6-BE8C-E609EDE2519D}" srcId="{7D6DFA89-84CD-497C-8B0D-08615C0242A9}" destId="{028021C9-A77A-40C2-BE8D-3C55779154D1}" srcOrd="0" destOrd="0" parTransId="{2B012128-27A7-437D-97C4-8A1687D033F5}" sibTransId="{FB9D671E-7F56-4744-845C-F8665B41BC0A}"/>
    <dgm:cxn modelId="{92F1A47A-5FAA-455B-88C3-37F2F33F53DE}" type="presOf" srcId="{55CA52C3-25DD-47F3-853B-6B4E80A84979}" destId="{B39344C3-FC03-4788-8AFA-69EF008AA011}" srcOrd="0" destOrd="0" presId="urn:microsoft.com/office/officeart/2017/3/layout/DropPinTimeline"/>
    <dgm:cxn modelId="{529ECB80-111D-426B-95A2-11E8AE100ED2}" srcId="{A4F682F0-B0DB-4F1D-9A3D-D12FF2A7F8C5}" destId="{BE283F63-9745-4082-B90C-14AB59763D9C}" srcOrd="1" destOrd="0" parTransId="{0B8D7526-27BA-4151-A5BB-B4D1B2B0DA6B}" sibTransId="{B2A286BC-1B2D-47BA-86F6-4B10FD07A57D}"/>
    <dgm:cxn modelId="{B599678B-A3B6-48B1-AD30-986A925154AE}" srcId="{308A1CD3-5E78-4F82-8204-CAA06776C882}" destId="{7D6DFA89-84CD-497C-8B0D-08615C0242A9}" srcOrd="5" destOrd="0" parTransId="{2A23523E-EB64-4EF4-8849-F8F77430001E}" sibTransId="{4979E82C-42F4-406E-A192-35195F3D5F1C}"/>
    <dgm:cxn modelId="{3F84798E-BD16-438F-A1A5-4F5EE2429F39}" type="presOf" srcId="{58E6BD44-C893-4AC3-9E83-7C2D4B244714}" destId="{B66BC765-1122-46FA-884B-438686A1DC33}" srcOrd="0" destOrd="2" presId="urn:microsoft.com/office/officeart/2017/3/layout/DropPinTimeline"/>
    <dgm:cxn modelId="{4597B19A-C8DE-44F4-A3A1-ADE5A69D0488}" srcId="{308A1CD3-5E78-4F82-8204-CAA06776C882}" destId="{FDA06D25-8BA2-47A3-A2CA-FBBF0E63EF3C}" srcOrd="0" destOrd="0" parTransId="{F7AF74B5-2651-418D-A069-98C6202B4E75}" sibTransId="{096199DD-9C38-4A4D-AA66-1818543AC097}"/>
    <dgm:cxn modelId="{12A8ECA2-B52F-4352-A093-4F7BD410C11F}" type="presOf" srcId="{6FB2B2FE-9B94-4F56-945F-5FAA10B4E2AE}" destId="{C538AA25-A14F-4E65-9AAF-BA9BAD2C261F}" srcOrd="0" destOrd="0" presId="urn:microsoft.com/office/officeart/2017/3/layout/DropPinTimeline"/>
    <dgm:cxn modelId="{BEE412A3-67D2-49F9-B090-66E0F8DF50A2}" srcId="{E460C279-9705-4581-9A22-35AB11FF6061}" destId="{55CA52C3-25DD-47F3-853B-6B4E80A84979}" srcOrd="0" destOrd="0" parTransId="{A5019DE0-1282-4648-AB9E-CF8455EE44FD}" sibTransId="{B19B4372-605B-41DE-A9E4-F81CEF375476}"/>
    <dgm:cxn modelId="{52B1ADA9-3DE9-4FBF-8498-FC83267860AC}" type="presOf" srcId="{37650C2E-D7D6-4FE9-AF30-3391FD7AB34C}" destId="{B66BC765-1122-46FA-884B-438686A1DC33}" srcOrd="0" destOrd="0" presId="urn:microsoft.com/office/officeart/2017/3/layout/DropPinTimeline"/>
    <dgm:cxn modelId="{B25EDFAA-FCDB-40ED-949E-326509265E41}" type="presOf" srcId="{72F4421C-00FB-4BEE-91EB-CCF2602AE01D}" destId="{B458002F-EF1A-41FE-BDFD-6EC79F0AF7F0}" srcOrd="0" destOrd="1" presId="urn:microsoft.com/office/officeart/2017/3/layout/DropPinTimeline"/>
    <dgm:cxn modelId="{8E24FBB3-1EBC-4EC1-8D26-559EACE72CB8}" type="presOf" srcId="{C644D12A-EF62-498B-9171-FAD1D1993575}" destId="{F9F4EEA5-6475-4169-AC30-B9FD69868204}" srcOrd="0" destOrd="0" presId="urn:microsoft.com/office/officeart/2017/3/layout/DropPinTimeline"/>
    <dgm:cxn modelId="{06F509B6-8E69-4E49-8D65-44EF2AF2D821}" srcId="{FDA06D25-8BA2-47A3-A2CA-FBBF0E63EF3C}" destId="{37650C2E-D7D6-4FE9-AF30-3391FD7AB34C}" srcOrd="0" destOrd="0" parTransId="{C15C5074-3ECA-43AD-92C9-D08039AFD40A}" sibTransId="{7B19BE1A-3795-4112-91EE-02E4F9E817A9}"/>
    <dgm:cxn modelId="{0F6AB0B7-5A67-4D40-9F71-605E4146E4FE}" type="presOf" srcId="{308A1CD3-5E78-4F82-8204-CAA06776C882}" destId="{C3C88D49-68C1-4640-922A-92300E467E6B}" srcOrd="0" destOrd="0" presId="urn:microsoft.com/office/officeart/2017/3/layout/DropPinTimeline"/>
    <dgm:cxn modelId="{D85596C1-F472-4544-9542-0751935F014B}" type="presOf" srcId="{EFF5F66B-A961-4D31-B4F9-ED9A601BA834}" destId="{B66BC765-1122-46FA-884B-438686A1DC33}" srcOrd="0" destOrd="1" presId="urn:microsoft.com/office/officeart/2017/3/layout/DropPinTimeline"/>
    <dgm:cxn modelId="{0DDAC3C7-7E6D-4B83-8CBA-7BBC3F0AC6B8}" srcId="{C644D12A-EF62-498B-9171-FAD1D1993575}" destId="{CE450BB2-C4AF-485C-AD7B-9F8188A97979}" srcOrd="0" destOrd="0" parTransId="{FBCE7439-71BC-41D9-92D2-690B3E72B56E}" sibTransId="{2C65418B-67CD-42CD-8854-AF9EF495BA74}"/>
    <dgm:cxn modelId="{501A22CF-6330-4157-877A-EFFC8AF13C3C}" srcId="{A4F682F0-B0DB-4F1D-9A3D-D12FF2A7F8C5}" destId="{4ED628E7-F911-493F-A679-FB558ECDF233}" srcOrd="0" destOrd="0" parTransId="{A3535C9A-A2F4-412D-AF89-BDCE0841C913}" sibTransId="{7A31C10C-E544-4AA5-B21C-51A2394DC0C5}"/>
    <dgm:cxn modelId="{720955CF-9F2A-4232-8498-951E2D9349EF}" type="presOf" srcId="{028021C9-A77A-40C2-BE8D-3C55779154D1}" destId="{B458002F-EF1A-41FE-BDFD-6EC79F0AF7F0}" srcOrd="0" destOrd="0" presId="urn:microsoft.com/office/officeart/2017/3/layout/DropPinTimeline"/>
    <dgm:cxn modelId="{88407DD0-3A3B-464F-8E7B-386A5CF30332}" type="presOf" srcId="{BE283F63-9745-4082-B90C-14AB59763D9C}" destId="{2DF343AB-4C25-4AD1-9C87-3B038FFC2712}" srcOrd="0" destOrd="1" presId="urn:microsoft.com/office/officeart/2017/3/layout/DropPinTimeline"/>
    <dgm:cxn modelId="{311E33D5-2ABB-4AE0-80D2-28AFDFC6A659}" srcId="{308A1CD3-5E78-4F82-8204-CAA06776C882}" destId="{C644D12A-EF62-498B-9171-FAD1D1993575}" srcOrd="2" destOrd="0" parTransId="{36B7E4EE-2412-4441-BCDD-378333132717}" sibTransId="{0CE7BB1B-A41D-45B5-A079-556FD8A22C0B}"/>
    <dgm:cxn modelId="{3D3849E0-AF28-4197-BE2D-65A4C054248E}" type="presOf" srcId="{4ED628E7-F911-493F-A679-FB558ECDF233}" destId="{2DF343AB-4C25-4AD1-9C87-3B038FFC2712}" srcOrd="0" destOrd="0" presId="urn:microsoft.com/office/officeart/2017/3/layout/DropPinTimeline"/>
    <dgm:cxn modelId="{769BDCE1-02FC-4BFE-A431-A813B026293E}" type="presOf" srcId="{7D6DFA89-84CD-497C-8B0D-08615C0242A9}" destId="{45A08BC6-3A2D-40A8-A429-279954FE3EEE}" srcOrd="0" destOrd="0" presId="urn:microsoft.com/office/officeart/2017/3/layout/DropPinTimeline"/>
    <dgm:cxn modelId="{062200EC-4C19-4CCE-A50C-9231AA8FD91E}" srcId="{FDA06D25-8BA2-47A3-A2CA-FBBF0E63EF3C}" destId="{EFF5F66B-A961-4D31-B4F9-ED9A601BA834}" srcOrd="1" destOrd="0" parTransId="{F0C2AFC9-5E97-417B-BE98-546751D2DE3A}" sibTransId="{3926F223-F366-417D-97B8-A04706C9FD8C}"/>
    <dgm:cxn modelId="{9576F3F0-1776-4FEC-BA4F-49C97D4459DB}" srcId="{308A1CD3-5E78-4F82-8204-CAA06776C882}" destId="{6FB2B2FE-9B94-4F56-945F-5FAA10B4E2AE}" srcOrd="1" destOrd="0" parTransId="{20083D35-D1FC-4421-8B5A-B31C4DAD4BD3}" sibTransId="{22DF2F69-AB13-4C59-A4AF-0FE68ABE7B22}"/>
    <dgm:cxn modelId="{FB8522F8-DFAF-4E3C-B5DA-13A74D9C605A}" type="presParOf" srcId="{C3C88D49-68C1-4640-922A-92300E467E6B}" destId="{29C7C361-EC0A-4279-AA2B-BF012278C80B}" srcOrd="0" destOrd="0" presId="urn:microsoft.com/office/officeart/2017/3/layout/DropPinTimeline"/>
    <dgm:cxn modelId="{5D6D7D77-563B-4D89-BD20-B70BEF9A2426}" type="presParOf" srcId="{C3C88D49-68C1-4640-922A-92300E467E6B}" destId="{81A6687A-F32D-445B-B7B8-FF19CB50B49D}" srcOrd="1" destOrd="0" presId="urn:microsoft.com/office/officeart/2017/3/layout/DropPinTimeline"/>
    <dgm:cxn modelId="{50006EC2-A096-4D5E-B65B-61E7BCF883B6}" type="presParOf" srcId="{81A6687A-F32D-445B-B7B8-FF19CB50B49D}" destId="{B7A0E286-17DC-4671-9F8B-BFF0CCF83453}" srcOrd="0" destOrd="0" presId="urn:microsoft.com/office/officeart/2017/3/layout/DropPinTimeline"/>
    <dgm:cxn modelId="{6BE39BBC-8F1A-4485-B2E6-1AF06B15412E}" type="presParOf" srcId="{B7A0E286-17DC-4671-9F8B-BFF0CCF83453}" destId="{9B212782-DB7B-43BD-9E8D-D6FA940EECBE}" srcOrd="0" destOrd="0" presId="urn:microsoft.com/office/officeart/2017/3/layout/DropPinTimeline"/>
    <dgm:cxn modelId="{75ECC352-6037-40D8-BAB3-68F22DF791F4}" type="presParOf" srcId="{B7A0E286-17DC-4671-9F8B-BFF0CCF83453}" destId="{BF6CDEB7-E898-4CE0-80CB-AF7F199A9523}" srcOrd="1" destOrd="0" presId="urn:microsoft.com/office/officeart/2017/3/layout/DropPinTimeline"/>
    <dgm:cxn modelId="{C54A9844-6C7C-48B5-B1ED-A95F331D85C6}" type="presParOf" srcId="{BF6CDEB7-E898-4CE0-80CB-AF7F199A9523}" destId="{69C6FF8C-E3E9-497E-B409-71E9F0E10F7F}" srcOrd="0" destOrd="0" presId="urn:microsoft.com/office/officeart/2017/3/layout/DropPinTimeline"/>
    <dgm:cxn modelId="{6625C0BB-7369-4832-BE41-E3D0074915F3}" type="presParOf" srcId="{BF6CDEB7-E898-4CE0-80CB-AF7F199A9523}" destId="{219FBECE-85C4-4653-A758-4011D8BC71F9}" srcOrd="1" destOrd="0" presId="urn:microsoft.com/office/officeart/2017/3/layout/DropPinTimeline"/>
    <dgm:cxn modelId="{D0620143-C2D7-423B-96A4-2564DBA3B408}" type="presParOf" srcId="{B7A0E286-17DC-4671-9F8B-BFF0CCF83453}" destId="{B66BC765-1122-46FA-884B-438686A1DC33}" srcOrd="2" destOrd="0" presId="urn:microsoft.com/office/officeart/2017/3/layout/DropPinTimeline"/>
    <dgm:cxn modelId="{35A93B9A-3979-4ECB-8718-B82ABE57347B}" type="presParOf" srcId="{B7A0E286-17DC-4671-9F8B-BFF0CCF83453}" destId="{5B3A228C-AED7-41BE-883E-8E9749DDFD77}" srcOrd="3" destOrd="0" presId="urn:microsoft.com/office/officeart/2017/3/layout/DropPinTimeline"/>
    <dgm:cxn modelId="{B9749D50-0E00-4D09-9CE9-C79CACF167B1}" type="presParOf" srcId="{B7A0E286-17DC-4671-9F8B-BFF0CCF83453}" destId="{BDC8B2AD-14C9-44C3-BD15-C80CE2981B59}" srcOrd="4" destOrd="0" presId="urn:microsoft.com/office/officeart/2017/3/layout/DropPinTimeline"/>
    <dgm:cxn modelId="{9D150455-C974-4C7F-B7DC-548D4BD4E419}" type="presParOf" srcId="{B7A0E286-17DC-4671-9F8B-BFF0CCF83453}" destId="{F71DFDAC-D868-4363-945D-75ADC8CB472A}" srcOrd="5" destOrd="0" presId="urn:microsoft.com/office/officeart/2017/3/layout/DropPinTimeline"/>
    <dgm:cxn modelId="{118AA6A3-99AB-42C5-BECD-E2236F14024D}" type="presParOf" srcId="{81A6687A-F32D-445B-B7B8-FF19CB50B49D}" destId="{AD2F530C-502F-415A-A022-FC0EA2A211ED}" srcOrd="1" destOrd="0" presId="urn:microsoft.com/office/officeart/2017/3/layout/DropPinTimeline"/>
    <dgm:cxn modelId="{46AE8885-8566-44D6-BADB-390663135976}" type="presParOf" srcId="{81A6687A-F32D-445B-B7B8-FF19CB50B49D}" destId="{6198D123-69B0-4565-A4A2-8BB7AA2DE3B1}" srcOrd="2" destOrd="0" presId="urn:microsoft.com/office/officeart/2017/3/layout/DropPinTimeline"/>
    <dgm:cxn modelId="{2B7EC045-2595-4047-A743-2D31FADCE779}" type="presParOf" srcId="{6198D123-69B0-4565-A4A2-8BB7AA2DE3B1}" destId="{12EC6CBE-A56E-485F-BA39-C8C0E4189B8C}" srcOrd="0" destOrd="0" presId="urn:microsoft.com/office/officeart/2017/3/layout/DropPinTimeline"/>
    <dgm:cxn modelId="{F4CACC80-F922-4451-A76D-B45B9D7441C4}" type="presParOf" srcId="{6198D123-69B0-4565-A4A2-8BB7AA2DE3B1}" destId="{B8875202-CF88-463B-B4F3-342DB94FE484}" srcOrd="1" destOrd="0" presId="urn:microsoft.com/office/officeart/2017/3/layout/DropPinTimeline"/>
    <dgm:cxn modelId="{D432CFD0-1DD3-42E4-A041-7F513D8A9826}" type="presParOf" srcId="{B8875202-CF88-463B-B4F3-342DB94FE484}" destId="{11AE2D90-6F73-41EA-BD3C-69404B84475F}" srcOrd="0" destOrd="0" presId="urn:microsoft.com/office/officeart/2017/3/layout/DropPinTimeline"/>
    <dgm:cxn modelId="{7016E4A0-B0A5-4C72-92EB-85882EA96E64}" type="presParOf" srcId="{B8875202-CF88-463B-B4F3-342DB94FE484}" destId="{DE3012D8-E9C1-4D41-9997-1F38AC73A8B6}" srcOrd="1" destOrd="0" presId="urn:microsoft.com/office/officeart/2017/3/layout/DropPinTimeline"/>
    <dgm:cxn modelId="{CD78B6BC-FF84-47A5-989F-1974BAD75F35}" type="presParOf" srcId="{6198D123-69B0-4565-A4A2-8BB7AA2DE3B1}" destId="{338C5053-4D23-4424-8A1A-044D5A1EC46C}" srcOrd="2" destOrd="0" presId="urn:microsoft.com/office/officeart/2017/3/layout/DropPinTimeline"/>
    <dgm:cxn modelId="{8B18B042-593E-4E4B-B9D4-4FA4901CCB1C}" type="presParOf" srcId="{6198D123-69B0-4565-A4A2-8BB7AA2DE3B1}" destId="{C538AA25-A14F-4E65-9AAF-BA9BAD2C261F}" srcOrd="3" destOrd="0" presId="urn:microsoft.com/office/officeart/2017/3/layout/DropPinTimeline"/>
    <dgm:cxn modelId="{44C9F826-C7E5-4BF2-98FE-481529C6BB5E}" type="presParOf" srcId="{6198D123-69B0-4565-A4A2-8BB7AA2DE3B1}" destId="{6E65AB95-919A-41CA-82CB-D4DE0C1F6138}" srcOrd="4" destOrd="0" presId="urn:microsoft.com/office/officeart/2017/3/layout/DropPinTimeline"/>
    <dgm:cxn modelId="{6F45C7E1-3ABF-4F29-BB15-EF8396150A06}" type="presParOf" srcId="{6198D123-69B0-4565-A4A2-8BB7AA2DE3B1}" destId="{8585C2FC-06C9-4799-981C-3050BAB4644F}" srcOrd="5" destOrd="0" presId="urn:microsoft.com/office/officeart/2017/3/layout/DropPinTimeline"/>
    <dgm:cxn modelId="{27E33B8C-F42E-4417-A68C-2FFCE3379D0A}" type="presParOf" srcId="{81A6687A-F32D-445B-B7B8-FF19CB50B49D}" destId="{3E215874-B87E-447E-8C45-98CA98C5AEC6}" srcOrd="3" destOrd="0" presId="urn:microsoft.com/office/officeart/2017/3/layout/DropPinTimeline"/>
    <dgm:cxn modelId="{D3316DB2-4ACE-46E2-8A1E-6F7EFB12DFFB}" type="presParOf" srcId="{81A6687A-F32D-445B-B7B8-FF19CB50B49D}" destId="{4B36CEE7-AD0A-4A2F-AB1F-F413194B488F}" srcOrd="4" destOrd="0" presId="urn:microsoft.com/office/officeart/2017/3/layout/DropPinTimeline"/>
    <dgm:cxn modelId="{C6519466-EDDA-466F-86DF-5FB77CA390D6}" type="presParOf" srcId="{4B36CEE7-AD0A-4A2F-AB1F-F413194B488F}" destId="{07006818-6EF2-4659-B37E-A04D3EF52FF3}" srcOrd="0" destOrd="0" presId="urn:microsoft.com/office/officeart/2017/3/layout/DropPinTimeline"/>
    <dgm:cxn modelId="{15447410-AC00-40C9-9885-C25B9A22CA1B}" type="presParOf" srcId="{4B36CEE7-AD0A-4A2F-AB1F-F413194B488F}" destId="{18B859BB-7A3C-41D6-AB97-56D8FB90B602}" srcOrd="1" destOrd="0" presId="urn:microsoft.com/office/officeart/2017/3/layout/DropPinTimeline"/>
    <dgm:cxn modelId="{7A3C06F3-5F06-4DFC-8A06-543D0458EB98}" type="presParOf" srcId="{18B859BB-7A3C-41D6-AB97-56D8FB90B602}" destId="{A0622EE6-2C12-4B13-A738-CA993FCA1159}" srcOrd="0" destOrd="0" presId="urn:microsoft.com/office/officeart/2017/3/layout/DropPinTimeline"/>
    <dgm:cxn modelId="{12CCDEDA-9A51-4C50-BD7D-38BC091CA00E}" type="presParOf" srcId="{18B859BB-7A3C-41D6-AB97-56D8FB90B602}" destId="{5AA38E41-9BA3-40EA-A198-708CCBAD1CE0}" srcOrd="1" destOrd="0" presId="urn:microsoft.com/office/officeart/2017/3/layout/DropPinTimeline"/>
    <dgm:cxn modelId="{A12784BF-A4DF-44CC-B131-8C20A1D9E4C4}" type="presParOf" srcId="{4B36CEE7-AD0A-4A2F-AB1F-F413194B488F}" destId="{1C79E723-2131-413C-B7A5-F7D5CB5A235A}" srcOrd="2" destOrd="0" presId="urn:microsoft.com/office/officeart/2017/3/layout/DropPinTimeline"/>
    <dgm:cxn modelId="{78DF1983-DCF9-4564-9EFA-3935C3343AF2}" type="presParOf" srcId="{4B36CEE7-AD0A-4A2F-AB1F-F413194B488F}" destId="{F9F4EEA5-6475-4169-AC30-B9FD69868204}" srcOrd="3" destOrd="0" presId="urn:microsoft.com/office/officeart/2017/3/layout/DropPinTimeline"/>
    <dgm:cxn modelId="{2DCE557C-A61E-41C9-92FD-99CD69D5E266}" type="presParOf" srcId="{4B36CEE7-AD0A-4A2F-AB1F-F413194B488F}" destId="{773806B6-43E4-4439-9774-EFCB9C8E3CFF}" srcOrd="4" destOrd="0" presId="urn:microsoft.com/office/officeart/2017/3/layout/DropPinTimeline"/>
    <dgm:cxn modelId="{34E35EC7-2CD9-4D3D-851D-E99ED44CF371}" type="presParOf" srcId="{4B36CEE7-AD0A-4A2F-AB1F-F413194B488F}" destId="{16691B80-D1DE-459C-8E17-41C8F391D4FD}" srcOrd="5" destOrd="0" presId="urn:microsoft.com/office/officeart/2017/3/layout/DropPinTimeline"/>
    <dgm:cxn modelId="{312524E5-1007-4C65-A630-9B10E47F615D}" type="presParOf" srcId="{81A6687A-F32D-445B-B7B8-FF19CB50B49D}" destId="{545D4203-98AE-40C7-8543-B0F8E6C5BB3E}" srcOrd="5" destOrd="0" presId="urn:microsoft.com/office/officeart/2017/3/layout/DropPinTimeline"/>
    <dgm:cxn modelId="{9A77D1FE-7952-4041-8094-CD00A3DACE34}" type="presParOf" srcId="{81A6687A-F32D-445B-B7B8-FF19CB50B49D}" destId="{9819E9B9-0989-42A5-9911-A56E3F38FDB1}" srcOrd="6" destOrd="0" presId="urn:microsoft.com/office/officeart/2017/3/layout/DropPinTimeline"/>
    <dgm:cxn modelId="{F24680C3-AD5E-4211-BDC5-075B8165EA4E}" type="presParOf" srcId="{9819E9B9-0989-42A5-9911-A56E3F38FDB1}" destId="{4317E50B-6566-4539-B990-206E7D7C9B49}" srcOrd="0" destOrd="0" presId="urn:microsoft.com/office/officeart/2017/3/layout/DropPinTimeline"/>
    <dgm:cxn modelId="{404CC625-1228-4011-AD59-C11E2459FB72}" type="presParOf" srcId="{9819E9B9-0989-42A5-9911-A56E3F38FDB1}" destId="{E14B48DC-44F1-43F0-AB30-AB535B481CC5}" srcOrd="1" destOrd="0" presId="urn:microsoft.com/office/officeart/2017/3/layout/DropPinTimeline"/>
    <dgm:cxn modelId="{1129A147-CE65-4510-BE99-877CC734B512}" type="presParOf" srcId="{E14B48DC-44F1-43F0-AB30-AB535B481CC5}" destId="{87B608EC-1E31-45C8-AA63-37DAA7D46700}" srcOrd="0" destOrd="0" presId="urn:microsoft.com/office/officeart/2017/3/layout/DropPinTimeline"/>
    <dgm:cxn modelId="{94C818BD-46F2-4411-802C-DBE8221B0664}" type="presParOf" srcId="{E14B48DC-44F1-43F0-AB30-AB535B481CC5}" destId="{116ABE9B-7D20-491A-90F8-D1652D30DC7E}" srcOrd="1" destOrd="0" presId="urn:microsoft.com/office/officeart/2017/3/layout/DropPinTimeline"/>
    <dgm:cxn modelId="{A3E546EB-9EE2-4497-B478-ECA7BAE5BAC5}" type="presParOf" srcId="{9819E9B9-0989-42A5-9911-A56E3F38FDB1}" destId="{B39344C3-FC03-4788-8AFA-69EF008AA011}" srcOrd="2" destOrd="0" presId="urn:microsoft.com/office/officeart/2017/3/layout/DropPinTimeline"/>
    <dgm:cxn modelId="{3DA08047-8A28-483F-A0B8-4C92FABF3105}" type="presParOf" srcId="{9819E9B9-0989-42A5-9911-A56E3F38FDB1}" destId="{B3CB3677-5617-47FF-BA72-AC15B8EE344B}" srcOrd="3" destOrd="0" presId="urn:microsoft.com/office/officeart/2017/3/layout/DropPinTimeline"/>
    <dgm:cxn modelId="{61C581DF-EB0A-4D87-90F2-70C5C4971254}" type="presParOf" srcId="{9819E9B9-0989-42A5-9911-A56E3F38FDB1}" destId="{FD98D5BA-6C78-4767-A6BD-EE8639D408D4}" srcOrd="4" destOrd="0" presId="urn:microsoft.com/office/officeart/2017/3/layout/DropPinTimeline"/>
    <dgm:cxn modelId="{170A343E-DCEF-45F8-A615-45D300922034}" type="presParOf" srcId="{9819E9B9-0989-42A5-9911-A56E3F38FDB1}" destId="{4E655421-ABEB-42FA-9686-64B32142E6EB}" srcOrd="5" destOrd="0" presId="urn:microsoft.com/office/officeart/2017/3/layout/DropPinTimeline"/>
    <dgm:cxn modelId="{02AE4282-2128-4613-ABE5-86F4D6FAF3D4}" type="presParOf" srcId="{81A6687A-F32D-445B-B7B8-FF19CB50B49D}" destId="{8E34A918-5C0D-4C4B-A1D3-7D72A19D54F5}" srcOrd="7" destOrd="0" presId="urn:microsoft.com/office/officeart/2017/3/layout/DropPinTimeline"/>
    <dgm:cxn modelId="{FC6CC12B-6D5B-4169-A722-09A9B86A3FCD}" type="presParOf" srcId="{81A6687A-F32D-445B-B7B8-FF19CB50B49D}" destId="{947906E3-3CCF-4507-AD58-B8840C0E31D8}" srcOrd="8" destOrd="0" presId="urn:microsoft.com/office/officeart/2017/3/layout/DropPinTimeline"/>
    <dgm:cxn modelId="{C7E9E655-D4D8-41B6-9061-782AE680F1A2}" type="presParOf" srcId="{947906E3-3CCF-4507-AD58-B8840C0E31D8}" destId="{D63C37FB-91ED-49C0-9DFF-BE935E64D5FD}" srcOrd="0" destOrd="0" presId="urn:microsoft.com/office/officeart/2017/3/layout/DropPinTimeline"/>
    <dgm:cxn modelId="{20091F2E-8D59-428A-8134-94598F7C2A46}" type="presParOf" srcId="{947906E3-3CCF-4507-AD58-B8840C0E31D8}" destId="{26750634-78D1-4F64-B31D-50E9DD7B76DA}" srcOrd="1" destOrd="0" presId="urn:microsoft.com/office/officeart/2017/3/layout/DropPinTimeline"/>
    <dgm:cxn modelId="{9FC9E8BD-8D10-41E8-AFD9-FFB76CEFDE6B}" type="presParOf" srcId="{26750634-78D1-4F64-B31D-50E9DD7B76DA}" destId="{17AB99AF-64F1-4C82-BA2F-CF72F638C747}" srcOrd="0" destOrd="0" presId="urn:microsoft.com/office/officeart/2017/3/layout/DropPinTimeline"/>
    <dgm:cxn modelId="{538C2374-5EDA-4722-9BA1-821AE76D7C71}" type="presParOf" srcId="{26750634-78D1-4F64-B31D-50E9DD7B76DA}" destId="{E1C588D9-39FA-4E69-BE52-7868E1EA2F04}" srcOrd="1" destOrd="0" presId="urn:microsoft.com/office/officeart/2017/3/layout/DropPinTimeline"/>
    <dgm:cxn modelId="{1E4A71BD-D007-4146-9459-3DD347946762}" type="presParOf" srcId="{947906E3-3CCF-4507-AD58-B8840C0E31D8}" destId="{2DF343AB-4C25-4AD1-9C87-3B038FFC2712}" srcOrd="2" destOrd="0" presId="urn:microsoft.com/office/officeart/2017/3/layout/DropPinTimeline"/>
    <dgm:cxn modelId="{E6ED75CE-31E4-429F-BD6C-61A7C9E5F7F8}" type="presParOf" srcId="{947906E3-3CCF-4507-AD58-B8840C0E31D8}" destId="{66E8C657-E8B7-4B9A-9D6E-D6AF2106947A}" srcOrd="3" destOrd="0" presId="urn:microsoft.com/office/officeart/2017/3/layout/DropPinTimeline"/>
    <dgm:cxn modelId="{47AAC5E8-1268-4013-B365-F70A4065A6E3}" type="presParOf" srcId="{947906E3-3CCF-4507-AD58-B8840C0E31D8}" destId="{DD16527A-7518-4940-8C3F-2BF843215A9A}" srcOrd="4" destOrd="0" presId="urn:microsoft.com/office/officeart/2017/3/layout/DropPinTimeline"/>
    <dgm:cxn modelId="{7F48C576-D4B0-4F47-9972-C84638AE2342}" type="presParOf" srcId="{947906E3-3CCF-4507-AD58-B8840C0E31D8}" destId="{2AFB503E-5145-457F-A9DA-BAC72DC2D284}" srcOrd="5" destOrd="0" presId="urn:microsoft.com/office/officeart/2017/3/layout/DropPinTimeline"/>
    <dgm:cxn modelId="{7C29C909-FE8E-4030-8A81-350689DC885D}" type="presParOf" srcId="{81A6687A-F32D-445B-B7B8-FF19CB50B49D}" destId="{F6C3E27A-E6F8-4350-8860-F946654A1BBA}" srcOrd="9" destOrd="0" presId="urn:microsoft.com/office/officeart/2017/3/layout/DropPinTimeline"/>
    <dgm:cxn modelId="{04480119-5345-48D6-BE60-039310A0A8CE}" type="presParOf" srcId="{81A6687A-F32D-445B-B7B8-FF19CB50B49D}" destId="{853D0AEE-1C84-42DB-8D30-D820D65DFD8C}" srcOrd="10" destOrd="0" presId="urn:microsoft.com/office/officeart/2017/3/layout/DropPinTimeline"/>
    <dgm:cxn modelId="{53A2E38D-A7ED-4926-B159-3ADB446DF464}" type="presParOf" srcId="{853D0AEE-1C84-42DB-8D30-D820D65DFD8C}" destId="{D9A0B5C1-B8BC-4E14-8AF0-B1172EC5AC11}" srcOrd="0" destOrd="0" presId="urn:microsoft.com/office/officeart/2017/3/layout/DropPinTimeline"/>
    <dgm:cxn modelId="{581F35C5-FABB-4D96-8166-64FDD8F4BEC7}" type="presParOf" srcId="{853D0AEE-1C84-42DB-8D30-D820D65DFD8C}" destId="{0CB2E1F8-A660-4770-885A-00C76E235B0A}" srcOrd="1" destOrd="0" presId="urn:microsoft.com/office/officeart/2017/3/layout/DropPinTimeline"/>
    <dgm:cxn modelId="{DD54180C-C5DB-449C-AA56-6C58059DB1FB}" type="presParOf" srcId="{0CB2E1F8-A660-4770-885A-00C76E235B0A}" destId="{CABAA771-8B2E-49FE-9DDD-E2EFDFDA7F5D}" srcOrd="0" destOrd="0" presId="urn:microsoft.com/office/officeart/2017/3/layout/DropPinTimeline"/>
    <dgm:cxn modelId="{BC44C12E-889F-4E25-BDE5-7F2F28A653E6}" type="presParOf" srcId="{0CB2E1F8-A660-4770-885A-00C76E235B0A}" destId="{7B2AEAD4-801E-463C-824D-C02C3650A332}" srcOrd="1" destOrd="0" presId="urn:microsoft.com/office/officeart/2017/3/layout/DropPinTimeline"/>
    <dgm:cxn modelId="{565FCF0F-4362-40FC-81B5-CC15332E4E17}" type="presParOf" srcId="{853D0AEE-1C84-42DB-8D30-D820D65DFD8C}" destId="{B458002F-EF1A-41FE-BDFD-6EC79F0AF7F0}" srcOrd="2" destOrd="0" presId="urn:microsoft.com/office/officeart/2017/3/layout/DropPinTimeline"/>
    <dgm:cxn modelId="{8FE1E499-C9F7-450C-A0BA-9153CBC9F948}" type="presParOf" srcId="{853D0AEE-1C84-42DB-8D30-D820D65DFD8C}" destId="{45A08BC6-3A2D-40A8-A429-279954FE3EEE}" srcOrd="3" destOrd="0" presId="urn:microsoft.com/office/officeart/2017/3/layout/DropPinTimeline"/>
    <dgm:cxn modelId="{A45EBEAA-4BB4-43B1-AC4B-B72EC8F312BE}" type="presParOf" srcId="{853D0AEE-1C84-42DB-8D30-D820D65DFD8C}" destId="{EF49A584-3637-45DB-9CEB-0EDF08D135EA}" srcOrd="4" destOrd="0" presId="urn:microsoft.com/office/officeart/2017/3/layout/DropPinTimeline"/>
    <dgm:cxn modelId="{E55D279E-5C19-4B76-A8DE-14B04AB01577}" type="presParOf" srcId="{853D0AEE-1C84-42DB-8D30-D820D65DFD8C}" destId="{519492A8-123F-40F4-B194-953A71862070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C86138-177F-4907-B6B9-8E8E1E7EDB44}" type="doc">
      <dgm:prSet loTypeId="urn:microsoft.com/office/officeart/2005/8/layout/hierarchy1" loCatId="hierarchy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B4DF851-BD3A-4F7C-AC6F-8D1BCF0106F6}">
      <dgm:prSet/>
      <dgm:spPr/>
      <dgm:t>
        <a:bodyPr/>
        <a:lstStyle/>
        <a:p>
          <a:r>
            <a:rPr lang="en-US" b="0" dirty="0"/>
            <a:t>Evaluate if you deliver any adult DE that has </a:t>
          </a:r>
          <a:r>
            <a:rPr lang="en-US" b="1" dirty="0"/>
            <a:t>4 or more sessions, over 4 or more weeks.</a:t>
          </a:r>
        </a:p>
      </dgm:t>
    </dgm:pt>
    <dgm:pt modelId="{41190EB6-FEDC-47BC-AC5A-1726CF32AD3D}" type="parTrans" cxnId="{B0DDEEAF-8D8F-47E2-8C46-9A9AC434E7CD}">
      <dgm:prSet/>
      <dgm:spPr/>
      <dgm:t>
        <a:bodyPr/>
        <a:lstStyle/>
        <a:p>
          <a:endParaRPr lang="en-US"/>
        </a:p>
      </dgm:t>
    </dgm:pt>
    <dgm:pt modelId="{77E1E932-2494-4312-A246-3185A0AE8D7B}" type="sibTrans" cxnId="{B0DDEEAF-8D8F-47E2-8C46-9A9AC434E7CD}">
      <dgm:prSet/>
      <dgm:spPr/>
      <dgm:t>
        <a:bodyPr/>
        <a:lstStyle/>
        <a:p>
          <a:endParaRPr lang="en-US"/>
        </a:p>
      </dgm:t>
    </dgm:pt>
    <dgm:pt modelId="{9F627826-3CE0-4A13-BEA2-8AC6B3BE2BD0}">
      <dgm:prSet/>
      <dgm:spPr/>
      <dgm:t>
        <a:bodyPr/>
        <a:lstStyle/>
        <a:p>
          <a:r>
            <a:rPr lang="en-US" b="0" dirty="0"/>
            <a:t>This applies to </a:t>
          </a:r>
          <a:r>
            <a:rPr lang="en-US" b="1" dirty="0"/>
            <a:t>all program activities delivered</a:t>
          </a:r>
          <a:r>
            <a:rPr lang="en-US" b="0" dirty="0"/>
            <a:t>, i.e., not a sample.</a:t>
          </a:r>
          <a:endParaRPr lang="en-US" dirty="0"/>
        </a:p>
      </dgm:t>
    </dgm:pt>
    <dgm:pt modelId="{B877CCA2-166C-4FB9-977C-16BD1EFBC34E}" type="parTrans" cxnId="{00078146-F64D-4F4A-ADE9-EDEAA3A900C9}">
      <dgm:prSet/>
      <dgm:spPr/>
      <dgm:t>
        <a:bodyPr/>
        <a:lstStyle/>
        <a:p>
          <a:endParaRPr lang="en-US"/>
        </a:p>
      </dgm:t>
    </dgm:pt>
    <dgm:pt modelId="{836F3B6B-3FF2-4D92-895F-C6EE9215CD95}" type="sibTrans" cxnId="{00078146-F64D-4F4A-ADE9-EDEAA3A900C9}">
      <dgm:prSet/>
      <dgm:spPr/>
      <dgm:t>
        <a:bodyPr/>
        <a:lstStyle/>
        <a:p>
          <a:endParaRPr lang="en-US"/>
        </a:p>
      </dgm:t>
    </dgm:pt>
    <dgm:pt modelId="{493926DE-FF8B-4005-B755-5B25B5E9B20A}">
      <dgm:prSet/>
      <dgm:spPr/>
      <dgm:t>
        <a:bodyPr/>
        <a:lstStyle/>
        <a:p>
          <a:r>
            <a:rPr lang="en-US" b="0" dirty="0"/>
            <a:t>Requirement applies to all 4+ session </a:t>
          </a:r>
          <a:r>
            <a:rPr lang="en-US" b="1" dirty="0"/>
            <a:t>nutrition and PA-focused curricula.</a:t>
          </a:r>
        </a:p>
      </dgm:t>
    </dgm:pt>
    <dgm:pt modelId="{7C302876-B2A8-4CA1-A5F7-690BFC1BF3A3}" type="parTrans" cxnId="{F54415A3-6BF9-48E3-AF5A-24952D9D2156}">
      <dgm:prSet/>
      <dgm:spPr/>
      <dgm:t>
        <a:bodyPr/>
        <a:lstStyle/>
        <a:p>
          <a:endParaRPr lang="en-US"/>
        </a:p>
      </dgm:t>
    </dgm:pt>
    <dgm:pt modelId="{8A6876F7-4818-4C70-9D0A-A25445E546C6}" type="sibTrans" cxnId="{F54415A3-6BF9-48E3-AF5A-24952D9D2156}">
      <dgm:prSet/>
      <dgm:spPr/>
      <dgm:t>
        <a:bodyPr/>
        <a:lstStyle/>
        <a:p>
          <a:endParaRPr lang="en-US"/>
        </a:p>
      </dgm:t>
    </dgm:pt>
    <dgm:pt modelId="{013B0189-9CE9-41EF-AB8B-2C67529C4CC3}" type="pres">
      <dgm:prSet presAssocID="{58C86138-177F-4907-B6B9-8E8E1E7EDB4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F27D0E7-70EB-4A74-B32E-08AA9FC36F1D}" type="pres">
      <dgm:prSet presAssocID="{6B4DF851-BD3A-4F7C-AC6F-8D1BCF0106F6}" presName="hierRoot1" presStyleCnt="0"/>
      <dgm:spPr/>
    </dgm:pt>
    <dgm:pt modelId="{062D201D-2A33-44D0-8F82-444E6DE6A1F1}" type="pres">
      <dgm:prSet presAssocID="{6B4DF851-BD3A-4F7C-AC6F-8D1BCF0106F6}" presName="composite" presStyleCnt="0"/>
      <dgm:spPr/>
    </dgm:pt>
    <dgm:pt modelId="{4D935A27-2C59-462B-9B4A-51BD94EA2298}" type="pres">
      <dgm:prSet presAssocID="{6B4DF851-BD3A-4F7C-AC6F-8D1BCF0106F6}" presName="background" presStyleLbl="node0" presStyleIdx="0" presStyleCnt="3"/>
      <dgm:spPr>
        <a:solidFill>
          <a:srgbClr val="2B3885"/>
        </a:solidFill>
      </dgm:spPr>
    </dgm:pt>
    <dgm:pt modelId="{E8A544D6-8071-468A-B49B-9869446210CC}" type="pres">
      <dgm:prSet presAssocID="{6B4DF851-BD3A-4F7C-AC6F-8D1BCF0106F6}" presName="text" presStyleLbl="fgAcc0" presStyleIdx="0" presStyleCnt="3">
        <dgm:presLayoutVars>
          <dgm:chPref val="3"/>
        </dgm:presLayoutVars>
      </dgm:prSet>
      <dgm:spPr/>
    </dgm:pt>
    <dgm:pt modelId="{B6E32BC0-9153-4616-B2AC-EF1F6C186CA5}" type="pres">
      <dgm:prSet presAssocID="{6B4DF851-BD3A-4F7C-AC6F-8D1BCF0106F6}" presName="hierChild2" presStyleCnt="0"/>
      <dgm:spPr/>
    </dgm:pt>
    <dgm:pt modelId="{CBC4440E-5947-40FE-8A17-9AD3EC0462A1}" type="pres">
      <dgm:prSet presAssocID="{9F627826-3CE0-4A13-BEA2-8AC6B3BE2BD0}" presName="hierRoot1" presStyleCnt="0"/>
      <dgm:spPr/>
    </dgm:pt>
    <dgm:pt modelId="{441AC580-2489-460C-82CC-2D1906116C65}" type="pres">
      <dgm:prSet presAssocID="{9F627826-3CE0-4A13-BEA2-8AC6B3BE2BD0}" presName="composite" presStyleCnt="0"/>
      <dgm:spPr/>
    </dgm:pt>
    <dgm:pt modelId="{6DC10AFD-6BE4-40E5-985F-80E461A2A490}" type="pres">
      <dgm:prSet presAssocID="{9F627826-3CE0-4A13-BEA2-8AC6B3BE2BD0}" presName="background" presStyleLbl="node0" presStyleIdx="1" presStyleCnt="3"/>
      <dgm:spPr>
        <a:solidFill>
          <a:srgbClr val="2B3885"/>
        </a:solidFill>
      </dgm:spPr>
    </dgm:pt>
    <dgm:pt modelId="{C38520E5-1246-464D-A1CD-B0DAB6176C87}" type="pres">
      <dgm:prSet presAssocID="{9F627826-3CE0-4A13-BEA2-8AC6B3BE2BD0}" presName="text" presStyleLbl="fgAcc0" presStyleIdx="1" presStyleCnt="3">
        <dgm:presLayoutVars>
          <dgm:chPref val="3"/>
        </dgm:presLayoutVars>
      </dgm:prSet>
      <dgm:spPr/>
    </dgm:pt>
    <dgm:pt modelId="{95A8E768-075A-4DB9-8125-D2EA1432669C}" type="pres">
      <dgm:prSet presAssocID="{9F627826-3CE0-4A13-BEA2-8AC6B3BE2BD0}" presName="hierChild2" presStyleCnt="0"/>
      <dgm:spPr/>
    </dgm:pt>
    <dgm:pt modelId="{B8721182-8B5C-4041-A89B-9B078FC90987}" type="pres">
      <dgm:prSet presAssocID="{493926DE-FF8B-4005-B755-5B25B5E9B20A}" presName="hierRoot1" presStyleCnt="0"/>
      <dgm:spPr/>
    </dgm:pt>
    <dgm:pt modelId="{A563135C-A44F-441F-9D6F-41953E20B1D7}" type="pres">
      <dgm:prSet presAssocID="{493926DE-FF8B-4005-B755-5B25B5E9B20A}" presName="composite" presStyleCnt="0"/>
      <dgm:spPr/>
    </dgm:pt>
    <dgm:pt modelId="{ACEBFFBB-52D5-44B4-BCFD-A17B93215A7F}" type="pres">
      <dgm:prSet presAssocID="{493926DE-FF8B-4005-B755-5B25B5E9B20A}" presName="background" presStyleLbl="node0" presStyleIdx="2" presStyleCnt="3"/>
      <dgm:spPr>
        <a:solidFill>
          <a:srgbClr val="2B3885"/>
        </a:solidFill>
      </dgm:spPr>
    </dgm:pt>
    <dgm:pt modelId="{0456DB6E-A567-4182-A677-65962514D077}" type="pres">
      <dgm:prSet presAssocID="{493926DE-FF8B-4005-B755-5B25B5E9B20A}" presName="text" presStyleLbl="fgAcc0" presStyleIdx="2" presStyleCnt="3">
        <dgm:presLayoutVars>
          <dgm:chPref val="3"/>
        </dgm:presLayoutVars>
      </dgm:prSet>
      <dgm:spPr/>
    </dgm:pt>
    <dgm:pt modelId="{31EB21ED-62DC-4909-BEFE-5B40342A599D}" type="pres">
      <dgm:prSet presAssocID="{493926DE-FF8B-4005-B755-5B25B5E9B20A}" presName="hierChild2" presStyleCnt="0"/>
      <dgm:spPr/>
    </dgm:pt>
  </dgm:ptLst>
  <dgm:cxnLst>
    <dgm:cxn modelId="{071FB027-2CF2-44F1-9CCB-A05CF4ADD55F}" type="presOf" srcId="{6B4DF851-BD3A-4F7C-AC6F-8D1BCF0106F6}" destId="{E8A544D6-8071-468A-B49B-9869446210CC}" srcOrd="0" destOrd="0" presId="urn:microsoft.com/office/officeart/2005/8/layout/hierarchy1"/>
    <dgm:cxn modelId="{0BF05146-A085-44E0-9D5E-F6FC53BB980E}" type="presOf" srcId="{493926DE-FF8B-4005-B755-5B25B5E9B20A}" destId="{0456DB6E-A567-4182-A677-65962514D077}" srcOrd="0" destOrd="0" presId="urn:microsoft.com/office/officeart/2005/8/layout/hierarchy1"/>
    <dgm:cxn modelId="{00078146-F64D-4F4A-ADE9-EDEAA3A900C9}" srcId="{58C86138-177F-4907-B6B9-8E8E1E7EDB44}" destId="{9F627826-3CE0-4A13-BEA2-8AC6B3BE2BD0}" srcOrd="1" destOrd="0" parTransId="{B877CCA2-166C-4FB9-977C-16BD1EFBC34E}" sibTransId="{836F3B6B-3FF2-4D92-895F-C6EE9215CD95}"/>
    <dgm:cxn modelId="{E0576B8D-A950-4FBE-A2B6-DF07E192C39B}" type="presOf" srcId="{9F627826-3CE0-4A13-BEA2-8AC6B3BE2BD0}" destId="{C38520E5-1246-464D-A1CD-B0DAB6176C87}" srcOrd="0" destOrd="0" presId="urn:microsoft.com/office/officeart/2005/8/layout/hierarchy1"/>
    <dgm:cxn modelId="{70E99895-549D-49BD-8B23-5EBE4D21DDE8}" type="presOf" srcId="{58C86138-177F-4907-B6B9-8E8E1E7EDB44}" destId="{013B0189-9CE9-41EF-AB8B-2C67529C4CC3}" srcOrd="0" destOrd="0" presId="urn:microsoft.com/office/officeart/2005/8/layout/hierarchy1"/>
    <dgm:cxn modelId="{F54415A3-6BF9-48E3-AF5A-24952D9D2156}" srcId="{58C86138-177F-4907-B6B9-8E8E1E7EDB44}" destId="{493926DE-FF8B-4005-B755-5B25B5E9B20A}" srcOrd="2" destOrd="0" parTransId="{7C302876-B2A8-4CA1-A5F7-690BFC1BF3A3}" sibTransId="{8A6876F7-4818-4C70-9D0A-A25445E546C6}"/>
    <dgm:cxn modelId="{B0DDEEAF-8D8F-47E2-8C46-9A9AC434E7CD}" srcId="{58C86138-177F-4907-B6B9-8E8E1E7EDB44}" destId="{6B4DF851-BD3A-4F7C-AC6F-8D1BCF0106F6}" srcOrd="0" destOrd="0" parTransId="{41190EB6-FEDC-47BC-AC5A-1726CF32AD3D}" sibTransId="{77E1E932-2494-4312-A246-3185A0AE8D7B}"/>
    <dgm:cxn modelId="{818A92A7-DE81-41B2-A57A-353BFEBFD641}" type="presParOf" srcId="{013B0189-9CE9-41EF-AB8B-2C67529C4CC3}" destId="{3F27D0E7-70EB-4A74-B32E-08AA9FC36F1D}" srcOrd="0" destOrd="0" presId="urn:microsoft.com/office/officeart/2005/8/layout/hierarchy1"/>
    <dgm:cxn modelId="{C3FE39FA-96C1-4A0A-911B-FC008C9FCC84}" type="presParOf" srcId="{3F27D0E7-70EB-4A74-B32E-08AA9FC36F1D}" destId="{062D201D-2A33-44D0-8F82-444E6DE6A1F1}" srcOrd="0" destOrd="0" presId="urn:microsoft.com/office/officeart/2005/8/layout/hierarchy1"/>
    <dgm:cxn modelId="{D1A8EA09-8345-4C2B-8189-1437D40F6428}" type="presParOf" srcId="{062D201D-2A33-44D0-8F82-444E6DE6A1F1}" destId="{4D935A27-2C59-462B-9B4A-51BD94EA2298}" srcOrd="0" destOrd="0" presId="urn:microsoft.com/office/officeart/2005/8/layout/hierarchy1"/>
    <dgm:cxn modelId="{B2CBFCEC-CFC7-4F05-9C89-B1803AE83898}" type="presParOf" srcId="{062D201D-2A33-44D0-8F82-444E6DE6A1F1}" destId="{E8A544D6-8071-468A-B49B-9869446210CC}" srcOrd="1" destOrd="0" presId="urn:microsoft.com/office/officeart/2005/8/layout/hierarchy1"/>
    <dgm:cxn modelId="{F495C44F-5B24-4FAC-812E-263289FF31FE}" type="presParOf" srcId="{3F27D0E7-70EB-4A74-B32E-08AA9FC36F1D}" destId="{B6E32BC0-9153-4616-B2AC-EF1F6C186CA5}" srcOrd="1" destOrd="0" presId="urn:microsoft.com/office/officeart/2005/8/layout/hierarchy1"/>
    <dgm:cxn modelId="{5D60DBCD-AAB2-44EC-9882-72E6A33A6988}" type="presParOf" srcId="{013B0189-9CE9-41EF-AB8B-2C67529C4CC3}" destId="{CBC4440E-5947-40FE-8A17-9AD3EC0462A1}" srcOrd="1" destOrd="0" presId="urn:microsoft.com/office/officeart/2005/8/layout/hierarchy1"/>
    <dgm:cxn modelId="{9297A952-1AA7-4FB5-8CCE-F40F9DA98392}" type="presParOf" srcId="{CBC4440E-5947-40FE-8A17-9AD3EC0462A1}" destId="{441AC580-2489-460C-82CC-2D1906116C65}" srcOrd="0" destOrd="0" presId="urn:microsoft.com/office/officeart/2005/8/layout/hierarchy1"/>
    <dgm:cxn modelId="{324391CA-64D7-4EE9-8156-3B95905F2255}" type="presParOf" srcId="{441AC580-2489-460C-82CC-2D1906116C65}" destId="{6DC10AFD-6BE4-40E5-985F-80E461A2A490}" srcOrd="0" destOrd="0" presId="urn:microsoft.com/office/officeart/2005/8/layout/hierarchy1"/>
    <dgm:cxn modelId="{619AFB7B-6307-4071-9560-738DE070ED6E}" type="presParOf" srcId="{441AC580-2489-460C-82CC-2D1906116C65}" destId="{C38520E5-1246-464D-A1CD-B0DAB6176C87}" srcOrd="1" destOrd="0" presId="urn:microsoft.com/office/officeart/2005/8/layout/hierarchy1"/>
    <dgm:cxn modelId="{25EAEECF-E917-42C2-8EBC-B2E092B2F6CB}" type="presParOf" srcId="{CBC4440E-5947-40FE-8A17-9AD3EC0462A1}" destId="{95A8E768-075A-4DB9-8125-D2EA1432669C}" srcOrd="1" destOrd="0" presId="urn:microsoft.com/office/officeart/2005/8/layout/hierarchy1"/>
    <dgm:cxn modelId="{4419329A-9D41-4607-A00C-51FB1F01FBC9}" type="presParOf" srcId="{013B0189-9CE9-41EF-AB8B-2C67529C4CC3}" destId="{B8721182-8B5C-4041-A89B-9B078FC90987}" srcOrd="2" destOrd="0" presId="urn:microsoft.com/office/officeart/2005/8/layout/hierarchy1"/>
    <dgm:cxn modelId="{A19F78AD-5EAC-4AC9-A102-5D34EA015B38}" type="presParOf" srcId="{B8721182-8B5C-4041-A89B-9B078FC90987}" destId="{A563135C-A44F-441F-9D6F-41953E20B1D7}" srcOrd="0" destOrd="0" presId="urn:microsoft.com/office/officeart/2005/8/layout/hierarchy1"/>
    <dgm:cxn modelId="{B09DCA06-A47E-4A1D-8FA8-4A8B5555B9EF}" type="presParOf" srcId="{A563135C-A44F-441F-9D6F-41953E20B1D7}" destId="{ACEBFFBB-52D5-44B4-BCFD-A17B93215A7F}" srcOrd="0" destOrd="0" presId="urn:microsoft.com/office/officeart/2005/8/layout/hierarchy1"/>
    <dgm:cxn modelId="{7683C875-BFCE-43E6-A372-7DB8BAF3A8FD}" type="presParOf" srcId="{A563135C-A44F-441F-9D6F-41953E20B1D7}" destId="{0456DB6E-A567-4182-A677-65962514D077}" srcOrd="1" destOrd="0" presId="urn:microsoft.com/office/officeart/2005/8/layout/hierarchy1"/>
    <dgm:cxn modelId="{3FE17171-0F89-4396-BEA2-06680BC8090C}" type="presParOf" srcId="{B8721182-8B5C-4041-A89B-9B078FC90987}" destId="{31EB21ED-62DC-4909-BEFE-5B40342A599D}" srcOrd="1" destOrd="0" presId="urn:microsoft.com/office/officeart/2005/8/layout/hierarchy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C02C06-E120-449C-8305-ACBAE3FCC51E}" type="doc">
      <dgm:prSet loTypeId="urn:microsoft.com/office/officeart/2005/8/layout/vList5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8511944-89D4-4D6D-9F4D-BDCFB61B7DDA}">
      <dgm:prSet/>
      <dgm:spPr>
        <a:solidFill>
          <a:srgbClr val="2B3885"/>
        </a:solidFill>
      </dgm:spPr>
      <dgm:t>
        <a:bodyPr/>
        <a:lstStyle/>
        <a:p>
          <a:r>
            <a:rPr lang="en-US" b="0" dirty="0"/>
            <a:t>Administer a pre-test before the DE series begins</a:t>
          </a:r>
          <a:endParaRPr lang="en-US" dirty="0"/>
        </a:p>
      </dgm:t>
    </dgm:pt>
    <dgm:pt modelId="{8253F5F6-C539-4448-A8A2-DC5A7A2E7A89}" type="parTrans" cxnId="{19601D03-2B9C-42AA-B6AD-16E799D1FBEC}">
      <dgm:prSet/>
      <dgm:spPr/>
      <dgm:t>
        <a:bodyPr/>
        <a:lstStyle/>
        <a:p>
          <a:endParaRPr lang="en-US"/>
        </a:p>
      </dgm:t>
    </dgm:pt>
    <dgm:pt modelId="{3C418CA6-4D48-46D0-AC4F-328DA401E689}" type="sibTrans" cxnId="{19601D03-2B9C-42AA-B6AD-16E799D1FBEC}">
      <dgm:prSet/>
      <dgm:spPr/>
      <dgm:t>
        <a:bodyPr/>
        <a:lstStyle/>
        <a:p>
          <a:endParaRPr lang="en-US"/>
        </a:p>
      </dgm:t>
    </dgm:pt>
    <dgm:pt modelId="{A37693DA-AB27-4D70-B0FA-3043610DF708}">
      <dgm:prSet/>
      <dgm:spPr>
        <a:solidFill>
          <a:schemeClr val="accent1">
            <a:lumMod val="40000"/>
            <a:lumOff val="60000"/>
            <a:alpha val="90000"/>
          </a:schemeClr>
        </a:solidFill>
        <a:ln>
          <a:solidFill>
            <a:schemeClr val="accent1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b="0"/>
            <a:t>All participants present that day</a:t>
          </a:r>
          <a:endParaRPr lang="en-US"/>
        </a:p>
      </dgm:t>
    </dgm:pt>
    <dgm:pt modelId="{B3191F8A-62BF-43F0-B548-DBD08A992DEA}" type="parTrans" cxnId="{EEAA0440-45D5-45F7-85D9-57DDDAF87803}">
      <dgm:prSet/>
      <dgm:spPr/>
      <dgm:t>
        <a:bodyPr/>
        <a:lstStyle/>
        <a:p>
          <a:endParaRPr lang="en-US"/>
        </a:p>
      </dgm:t>
    </dgm:pt>
    <dgm:pt modelId="{B358038D-E288-4374-9A7D-047C8694F489}" type="sibTrans" cxnId="{EEAA0440-45D5-45F7-85D9-57DDDAF87803}">
      <dgm:prSet/>
      <dgm:spPr/>
      <dgm:t>
        <a:bodyPr/>
        <a:lstStyle/>
        <a:p>
          <a:endParaRPr lang="en-US"/>
        </a:p>
      </dgm:t>
    </dgm:pt>
    <dgm:pt modelId="{825E6935-F3A9-4F7E-9178-CACB361EE306}">
      <dgm:prSet/>
      <dgm:spPr>
        <a:solidFill>
          <a:srgbClr val="2B3885"/>
        </a:solidFill>
      </dgm:spPr>
      <dgm:t>
        <a:bodyPr/>
        <a:lstStyle/>
        <a:p>
          <a:r>
            <a:rPr lang="en-US" b="0" dirty="0"/>
            <a:t>Administer a post-test after the DE series is complete</a:t>
          </a:r>
          <a:endParaRPr lang="en-US" dirty="0"/>
        </a:p>
      </dgm:t>
    </dgm:pt>
    <dgm:pt modelId="{5B160393-DE61-4B44-891F-4507C276F646}" type="parTrans" cxnId="{AE599540-B61A-444E-B6EB-5CAE2D657A08}">
      <dgm:prSet/>
      <dgm:spPr/>
      <dgm:t>
        <a:bodyPr/>
        <a:lstStyle/>
        <a:p>
          <a:endParaRPr lang="en-US"/>
        </a:p>
      </dgm:t>
    </dgm:pt>
    <dgm:pt modelId="{4FBBE40A-2810-47FD-91AD-B4A7E54C33F5}" type="sibTrans" cxnId="{AE599540-B61A-444E-B6EB-5CAE2D657A08}">
      <dgm:prSet/>
      <dgm:spPr/>
      <dgm:t>
        <a:bodyPr/>
        <a:lstStyle/>
        <a:p>
          <a:endParaRPr lang="en-US"/>
        </a:p>
      </dgm:t>
    </dgm:pt>
    <dgm:pt modelId="{870725B9-175A-4574-8DEE-D51775F1B0F3}">
      <dgm:prSet/>
      <dgm:spPr>
        <a:solidFill>
          <a:schemeClr val="accent1">
            <a:lumMod val="40000"/>
            <a:lumOff val="60000"/>
            <a:alpha val="90000"/>
          </a:schemeClr>
        </a:solidFill>
        <a:ln>
          <a:solidFill>
            <a:schemeClr val="accent1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b="0"/>
            <a:t>All participants present that day</a:t>
          </a:r>
          <a:endParaRPr lang="en-US"/>
        </a:p>
      </dgm:t>
    </dgm:pt>
    <dgm:pt modelId="{99CFBD6B-C5C9-4ECE-BAEB-3D264502B196}" type="parTrans" cxnId="{B1B059D0-2D2A-4C8F-9DA5-566CA6D6F60C}">
      <dgm:prSet/>
      <dgm:spPr/>
      <dgm:t>
        <a:bodyPr/>
        <a:lstStyle/>
        <a:p>
          <a:endParaRPr lang="en-US"/>
        </a:p>
      </dgm:t>
    </dgm:pt>
    <dgm:pt modelId="{E660E8E4-DD15-4999-9650-369019C9F9E0}" type="sibTrans" cxnId="{B1B059D0-2D2A-4C8F-9DA5-566CA6D6F60C}">
      <dgm:prSet/>
      <dgm:spPr/>
      <dgm:t>
        <a:bodyPr/>
        <a:lstStyle/>
        <a:p>
          <a:endParaRPr lang="en-US"/>
        </a:p>
      </dgm:t>
    </dgm:pt>
    <dgm:pt modelId="{7E8568F3-8E8E-4396-9C25-3F1481856592}">
      <dgm:prSet/>
      <dgm:spPr>
        <a:solidFill>
          <a:srgbClr val="2B3885"/>
        </a:solidFill>
        <a:ln>
          <a:solidFill>
            <a:srgbClr val="2B3885"/>
          </a:solidFill>
        </a:ln>
      </dgm:spPr>
      <dgm:t>
        <a:bodyPr/>
        <a:lstStyle/>
        <a:p>
          <a:r>
            <a:rPr lang="en-US" b="0"/>
            <a:t>Participants completed surveys online? </a:t>
          </a:r>
          <a:endParaRPr lang="en-US"/>
        </a:p>
      </dgm:t>
    </dgm:pt>
    <dgm:pt modelId="{6E73B72B-D6F7-4491-9860-2A2BF0E5C12F}" type="parTrans" cxnId="{EF011B55-3687-4F56-85D8-9A473F3E6729}">
      <dgm:prSet/>
      <dgm:spPr/>
      <dgm:t>
        <a:bodyPr/>
        <a:lstStyle/>
        <a:p>
          <a:endParaRPr lang="en-US"/>
        </a:p>
      </dgm:t>
    </dgm:pt>
    <dgm:pt modelId="{830A3266-90AF-46C5-B1B4-DC9F7415162B}" type="sibTrans" cxnId="{EF011B55-3687-4F56-85D8-9A473F3E6729}">
      <dgm:prSet/>
      <dgm:spPr/>
      <dgm:t>
        <a:bodyPr/>
        <a:lstStyle/>
        <a:p>
          <a:endParaRPr lang="en-US"/>
        </a:p>
      </dgm:t>
    </dgm:pt>
    <dgm:pt modelId="{36608C2F-1C4D-4D24-9C1B-D2797C5B5252}">
      <dgm:prSet/>
      <dgm:spPr>
        <a:solidFill>
          <a:schemeClr val="accent1">
            <a:lumMod val="40000"/>
            <a:lumOff val="60000"/>
            <a:alpha val="90000"/>
          </a:schemeClr>
        </a:solidFill>
        <a:ln>
          <a:solidFill>
            <a:schemeClr val="accent1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b="0"/>
            <a:t>You’re done!</a:t>
          </a:r>
          <a:endParaRPr lang="en-US"/>
        </a:p>
      </dgm:t>
    </dgm:pt>
    <dgm:pt modelId="{DE24F258-8996-44F2-89C2-803A7D9FCE3F}" type="parTrans" cxnId="{7E182110-C41D-49BC-8D06-FF40511E0DC5}">
      <dgm:prSet/>
      <dgm:spPr/>
      <dgm:t>
        <a:bodyPr/>
        <a:lstStyle/>
        <a:p>
          <a:endParaRPr lang="en-US"/>
        </a:p>
      </dgm:t>
    </dgm:pt>
    <dgm:pt modelId="{7428850A-BBD3-4B62-9AD9-56A483CDFC4E}" type="sibTrans" cxnId="{7E182110-C41D-49BC-8D06-FF40511E0DC5}">
      <dgm:prSet/>
      <dgm:spPr/>
      <dgm:t>
        <a:bodyPr/>
        <a:lstStyle/>
        <a:p>
          <a:endParaRPr lang="en-US"/>
        </a:p>
      </dgm:t>
    </dgm:pt>
    <dgm:pt modelId="{6130129B-EDC9-4894-A1ED-7E10FAD6ABF6}">
      <dgm:prSet/>
      <dgm:spPr>
        <a:solidFill>
          <a:srgbClr val="2B3885"/>
        </a:solidFill>
      </dgm:spPr>
      <dgm:t>
        <a:bodyPr/>
        <a:lstStyle/>
        <a:p>
          <a:r>
            <a:rPr lang="en-US" b="0" dirty="0"/>
            <a:t>Participants completed surveys on paper? </a:t>
          </a:r>
          <a:endParaRPr lang="en-US" dirty="0"/>
        </a:p>
      </dgm:t>
    </dgm:pt>
    <dgm:pt modelId="{02EDB0BE-41FB-4570-AAA7-1CB0E4BA3D77}" type="parTrans" cxnId="{1F6FAB96-69FB-4BC7-BB80-031993CC0F70}">
      <dgm:prSet/>
      <dgm:spPr/>
      <dgm:t>
        <a:bodyPr/>
        <a:lstStyle/>
        <a:p>
          <a:endParaRPr lang="en-US"/>
        </a:p>
      </dgm:t>
    </dgm:pt>
    <dgm:pt modelId="{97779791-91F4-44FB-AF2C-DD2AE775217C}" type="sibTrans" cxnId="{1F6FAB96-69FB-4BC7-BB80-031993CC0F70}">
      <dgm:prSet/>
      <dgm:spPr/>
      <dgm:t>
        <a:bodyPr/>
        <a:lstStyle/>
        <a:p>
          <a:endParaRPr lang="en-US"/>
        </a:p>
      </dgm:t>
    </dgm:pt>
    <dgm:pt modelId="{DAF3FE53-4390-4033-9B18-F8548DB735FF}">
      <dgm:prSet/>
      <dgm:spPr>
        <a:solidFill>
          <a:schemeClr val="accent1">
            <a:lumMod val="40000"/>
            <a:lumOff val="60000"/>
            <a:alpha val="90000"/>
          </a:schemeClr>
        </a:solidFill>
        <a:ln>
          <a:solidFill>
            <a:schemeClr val="accent1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b="0" dirty="0"/>
            <a:t>Enter them into the </a:t>
          </a:r>
          <a:r>
            <a:rPr lang="en-US" b="0" dirty="0">
              <a:hlinkClick xmlns:r="http://schemas.openxmlformats.org/officeDocument/2006/relationships" r:id="rId1"/>
            </a:rPr>
            <a:t>online link</a:t>
          </a:r>
          <a:endParaRPr lang="en-US" dirty="0"/>
        </a:p>
      </dgm:t>
    </dgm:pt>
    <dgm:pt modelId="{2D8D498D-07C3-41BC-BAD4-A095F0A0C788}" type="parTrans" cxnId="{75F21251-636E-4F92-951A-B59A0BE75A91}">
      <dgm:prSet/>
      <dgm:spPr/>
      <dgm:t>
        <a:bodyPr/>
        <a:lstStyle/>
        <a:p>
          <a:endParaRPr lang="en-US"/>
        </a:p>
      </dgm:t>
    </dgm:pt>
    <dgm:pt modelId="{7A6DCE22-70F0-45E5-B3F3-BD91CD07DCA8}" type="sibTrans" cxnId="{75F21251-636E-4F92-951A-B59A0BE75A91}">
      <dgm:prSet/>
      <dgm:spPr/>
      <dgm:t>
        <a:bodyPr/>
        <a:lstStyle/>
        <a:p>
          <a:endParaRPr lang="en-US"/>
        </a:p>
      </dgm:t>
    </dgm:pt>
    <dgm:pt modelId="{AF503599-8276-4319-8F0E-1CEF6DFD4B69}">
      <dgm:prSet/>
      <dgm:spPr>
        <a:solidFill>
          <a:schemeClr val="accent1">
            <a:lumMod val="40000"/>
            <a:lumOff val="60000"/>
            <a:alpha val="90000"/>
          </a:schemeClr>
        </a:solidFill>
        <a:ln>
          <a:solidFill>
            <a:schemeClr val="accent1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/>
            <a:t>Surveys are </a:t>
          </a:r>
          <a:r>
            <a:rPr lang="en-US" b="1" u="sng"/>
            <a:t>never entered into PEARS</a:t>
          </a:r>
          <a:endParaRPr lang="en-US"/>
        </a:p>
      </dgm:t>
    </dgm:pt>
    <dgm:pt modelId="{A32206B8-280E-4B09-869D-E765B096ECED}" type="parTrans" cxnId="{5A8847CE-69FC-44EB-B035-0A5B4168C81C}">
      <dgm:prSet/>
      <dgm:spPr/>
      <dgm:t>
        <a:bodyPr/>
        <a:lstStyle/>
        <a:p>
          <a:endParaRPr lang="en-US"/>
        </a:p>
      </dgm:t>
    </dgm:pt>
    <dgm:pt modelId="{3284DC4D-D5A0-403B-8976-222E087D00AD}" type="sibTrans" cxnId="{5A8847CE-69FC-44EB-B035-0A5B4168C81C}">
      <dgm:prSet/>
      <dgm:spPr/>
      <dgm:t>
        <a:bodyPr/>
        <a:lstStyle/>
        <a:p>
          <a:endParaRPr lang="en-US"/>
        </a:p>
      </dgm:t>
    </dgm:pt>
    <dgm:pt modelId="{5E685BB8-4239-4A4D-A5BC-78C569674355}" type="pres">
      <dgm:prSet presAssocID="{25C02C06-E120-449C-8305-ACBAE3FCC51E}" presName="Name0" presStyleCnt="0">
        <dgm:presLayoutVars>
          <dgm:dir/>
          <dgm:animLvl val="lvl"/>
          <dgm:resizeHandles val="exact"/>
        </dgm:presLayoutVars>
      </dgm:prSet>
      <dgm:spPr/>
    </dgm:pt>
    <dgm:pt modelId="{49F8EBAC-558A-4362-AE2D-2A23A9630069}" type="pres">
      <dgm:prSet presAssocID="{68511944-89D4-4D6D-9F4D-BDCFB61B7DDA}" presName="linNode" presStyleCnt="0"/>
      <dgm:spPr/>
    </dgm:pt>
    <dgm:pt modelId="{1D95F641-735C-4DD6-950A-1C7B9F4F2E76}" type="pres">
      <dgm:prSet presAssocID="{68511944-89D4-4D6D-9F4D-BDCFB61B7DDA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D2EE9B90-D7AA-4FF3-BBBD-E18F7D308991}" type="pres">
      <dgm:prSet presAssocID="{68511944-89D4-4D6D-9F4D-BDCFB61B7DDA}" presName="descendantText" presStyleLbl="alignAccFollowNode1" presStyleIdx="0" presStyleCnt="4">
        <dgm:presLayoutVars>
          <dgm:bulletEnabled val="1"/>
        </dgm:presLayoutVars>
      </dgm:prSet>
      <dgm:spPr/>
    </dgm:pt>
    <dgm:pt modelId="{7D423F0D-2ACC-4AFB-A913-92C87DA0DE08}" type="pres">
      <dgm:prSet presAssocID="{3C418CA6-4D48-46D0-AC4F-328DA401E689}" presName="sp" presStyleCnt="0"/>
      <dgm:spPr/>
    </dgm:pt>
    <dgm:pt modelId="{E91DD321-9B88-4F9B-868C-4C33038C9293}" type="pres">
      <dgm:prSet presAssocID="{825E6935-F3A9-4F7E-9178-CACB361EE306}" presName="linNode" presStyleCnt="0"/>
      <dgm:spPr/>
    </dgm:pt>
    <dgm:pt modelId="{0B5A8B3F-AE91-4820-9830-63836F414A5D}" type="pres">
      <dgm:prSet presAssocID="{825E6935-F3A9-4F7E-9178-CACB361EE306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A6B3D6A7-799B-4200-8EB6-8B69B77F4544}" type="pres">
      <dgm:prSet presAssocID="{825E6935-F3A9-4F7E-9178-CACB361EE306}" presName="descendantText" presStyleLbl="alignAccFollowNode1" presStyleIdx="1" presStyleCnt="4">
        <dgm:presLayoutVars>
          <dgm:bulletEnabled val="1"/>
        </dgm:presLayoutVars>
      </dgm:prSet>
      <dgm:spPr/>
    </dgm:pt>
    <dgm:pt modelId="{C87D7593-9D1C-4174-A65F-5B00A8C032CB}" type="pres">
      <dgm:prSet presAssocID="{4FBBE40A-2810-47FD-91AD-B4A7E54C33F5}" presName="sp" presStyleCnt="0"/>
      <dgm:spPr/>
    </dgm:pt>
    <dgm:pt modelId="{9572F840-AC4F-4DFF-892E-1787D72A2873}" type="pres">
      <dgm:prSet presAssocID="{7E8568F3-8E8E-4396-9C25-3F1481856592}" presName="linNode" presStyleCnt="0"/>
      <dgm:spPr/>
    </dgm:pt>
    <dgm:pt modelId="{6BC2D20C-5329-442A-804A-3B88758EC429}" type="pres">
      <dgm:prSet presAssocID="{7E8568F3-8E8E-4396-9C25-3F1481856592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2B849C2-BDFA-4F27-B878-8FC5E687DD19}" type="pres">
      <dgm:prSet presAssocID="{7E8568F3-8E8E-4396-9C25-3F1481856592}" presName="descendantText" presStyleLbl="alignAccFollowNode1" presStyleIdx="2" presStyleCnt="4">
        <dgm:presLayoutVars>
          <dgm:bulletEnabled val="1"/>
        </dgm:presLayoutVars>
      </dgm:prSet>
      <dgm:spPr/>
    </dgm:pt>
    <dgm:pt modelId="{018C1369-47A8-4ADE-B5F8-2BD7B158A400}" type="pres">
      <dgm:prSet presAssocID="{830A3266-90AF-46C5-B1B4-DC9F7415162B}" presName="sp" presStyleCnt="0"/>
      <dgm:spPr/>
    </dgm:pt>
    <dgm:pt modelId="{AF4A01B8-0DE2-40D4-86C8-7A5B0D007F1D}" type="pres">
      <dgm:prSet presAssocID="{6130129B-EDC9-4894-A1ED-7E10FAD6ABF6}" presName="linNode" presStyleCnt="0"/>
      <dgm:spPr/>
    </dgm:pt>
    <dgm:pt modelId="{52AA1944-D2BB-40E7-9468-FD9D975B23A1}" type="pres">
      <dgm:prSet presAssocID="{6130129B-EDC9-4894-A1ED-7E10FAD6ABF6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B90EB4AA-99FA-4DAA-8F0A-651E23285154}" type="pres">
      <dgm:prSet presAssocID="{6130129B-EDC9-4894-A1ED-7E10FAD6ABF6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19601D03-2B9C-42AA-B6AD-16E799D1FBEC}" srcId="{25C02C06-E120-449C-8305-ACBAE3FCC51E}" destId="{68511944-89D4-4D6D-9F4D-BDCFB61B7DDA}" srcOrd="0" destOrd="0" parTransId="{8253F5F6-C539-4448-A8A2-DC5A7A2E7A89}" sibTransId="{3C418CA6-4D48-46D0-AC4F-328DA401E689}"/>
    <dgm:cxn modelId="{7E182110-C41D-49BC-8D06-FF40511E0DC5}" srcId="{7E8568F3-8E8E-4396-9C25-3F1481856592}" destId="{36608C2F-1C4D-4D24-9C1B-D2797C5B5252}" srcOrd="0" destOrd="0" parTransId="{DE24F258-8996-44F2-89C2-803A7D9FCE3F}" sibTransId="{7428850A-BBD3-4B62-9AD9-56A483CDFC4E}"/>
    <dgm:cxn modelId="{795AF226-85F9-4CE4-B69D-B51E5A7BC55F}" type="presOf" srcId="{825E6935-F3A9-4F7E-9178-CACB361EE306}" destId="{0B5A8B3F-AE91-4820-9830-63836F414A5D}" srcOrd="0" destOrd="0" presId="urn:microsoft.com/office/officeart/2005/8/layout/vList5"/>
    <dgm:cxn modelId="{EEAA0440-45D5-45F7-85D9-57DDDAF87803}" srcId="{68511944-89D4-4D6D-9F4D-BDCFB61B7DDA}" destId="{A37693DA-AB27-4D70-B0FA-3043610DF708}" srcOrd="0" destOrd="0" parTransId="{B3191F8A-62BF-43F0-B548-DBD08A992DEA}" sibTransId="{B358038D-E288-4374-9A7D-047C8694F489}"/>
    <dgm:cxn modelId="{AE599540-B61A-444E-B6EB-5CAE2D657A08}" srcId="{25C02C06-E120-449C-8305-ACBAE3FCC51E}" destId="{825E6935-F3A9-4F7E-9178-CACB361EE306}" srcOrd="1" destOrd="0" parTransId="{5B160393-DE61-4B44-891F-4507C276F646}" sibTransId="{4FBBE40A-2810-47FD-91AD-B4A7E54C33F5}"/>
    <dgm:cxn modelId="{38750642-BA45-4D7F-B4C0-DC870BC2BCE6}" type="presOf" srcId="{68511944-89D4-4D6D-9F4D-BDCFB61B7DDA}" destId="{1D95F641-735C-4DD6-950A-1C7B9F4F2E76}" srcOrd="0" destOrd="0" presId="urn:microsoft.com/office/officeart/2005/8/layout/vList5"/>
    <dgm:cxn modelId="{0789C76A-2B17-4DF6-A706-37A6D7498029}" type="presOf" srcId="{AF503599-8276-4319-8F0E-1CEF6DFD4B69}" destId="{B90EB4AA-99FA-4DAA-8F0A-651E23285154}" srcOrd="0" destOrd="1" presId="urn:microsoft.com/office/officeart/2005/8/layout/vList5"/>
    <dgm:cxn modelId="{75F21251-636E-4F92-951A-B59A0BE75A91}" srcId="{6130129B-EDC9-4894-A1ED-7E10FAD6ABF6}" destId="{DAF3FE53-4390-4033-9B18-F8548DB735FF}" srcOrd="0" destOrd="0" parTransId="{2D8D498D-07C3-41BC-BAD4-A095F0A0C788}" sibTransId="{7A6DCE22-70F0-45E5-B3F3-BD91CD07DCA8}"/>
    <dgm:cxn modelId="{69678371-B6BF-43EE-982C-6C92082B2AED}" type="presOf" srcId="{DAF3FE53-4390-4033-9B18-F8548DB735FF}" destId="{B90EB4AA-99FA-4DAA-8F0A-651E23285154}" srcOrd="0" destOrd="0" presId="urn:microsoft.com/office/officeart/2005/8/layout/vList5"/>
    <dgm:cxn modelId="{EF011B55-3687-4F56-85D8-9A473F3E6729}" srcId="{25C02C06-E120-449C-8305-ACBAE3FCC51E}" destId="{7E8568F3-8E8E-4396-9C25-3F1481856592}" srcOrd="2" destOrd="0" parTransId="{6E73B72B-D6F7-4491-9860-2A2BF0E5C12F}" sibTransId="{830A3266-90AF-46C5-B1B4-DC9F7415162B}"/>
    <dgm:cxn modelId="{7C071179-BB77-4FE6-BB9F-3B2DDD3A5D0D}" type="presOf" srcId="{25C02C06-E120-449C-8305-ACBAE3FCC51E}" destId="{5E685BB8-4239-4A4D-A5BC-78C569674355}" srcOrd="0" destOrd="0" presId="urn:microsoft.com/office/officeart/2005/8/layout/vList5"/>
    <dgm:cxn modelId="{1F6FAB96-69FB-4BC7-BB80-031993CC0F70}" srcId="{25C02C06-E120-449C-8305-ACBAE3FCC51E}" destId="{6130129B-EDC9-4894-A1ED-7E10FAD6ABF6}" srcOrd="3" destOrd="0" parTransId="{02EDB0BE-41FB-4570-AAA7-1CB0E4BA3D77}" sibTransId="{97779791-91F4-44FB-AF2C-DD2AE775217C}"/>
    <dgm:cxn modelId="{76B804B5-C667-49EC-9ADA-2B44C1052242}" type="presOf" srcId="{7E8568F3-8E8E-4396-9C25-3F1481856592}" destId="{6BC2D20C-5329-442A-804A-3B88758EC429}" srcOrd="0" destOrd="0" presId="urn:microsoft.com/office/officeart/2005/8/layout/vList5"/>
    <dgm:cxn modelId="{DDE408BC-BA0C-41D9-9573-CAEFED316D62}" type="presOf" srcId="{A37693DA-AB27-4D70-B0FA-3043610DF708}" destId="{D2EE9B90-D7AA-4FF3-BBBD-E18F7D308991}" srcOrd="0" destOrd="0" presId="urn:microsoft.com/office/officeart/2005/8/layout/vList5"/>
    <dgm:cxn modelId="{5A8847CE-69FC-44EB-B035-0A5B4168C81C}" srcId="{6130129B-EDC9-4894-A1ED-7E10FAD6ABF6}" destId="{AF503599-8276-4319-8F0E-1CEF6DFD4B69}" srcOrd="1" destOrd="0" parTransId="{A32206B8-280E-4B09-869D-E765B096ECED}" sibTransId="{3284DC4D-D5A0-403B-8976-222E087D00AD}"/>
    <dgm:cxn modelId="{AC39AECE-7B90-4A64-BE5D-405CEB6E0EED}" type="presOf" srcId="{36608C2F-1C4D-4D24-9C1B-D2797C5B5252}" destId="{E2B849C2-BDFA-4F27-B878-8FC5E687DD19}" srcOrd="0" destOrd="0" presId="urn:microsoft.com/office/officeart/2005/8/layout/vList5"/>
    <dgm:cxn modelId="{B1B059D0-2D2A-4C8F-9DA5-566CA6D6F60C}" srcId="{825E6935-F3A9-4F7E-9178-CACB361EE306}" destId="{870725B9-175A-4574-8DEE-D51775F1B0F3}" srcOrd="0" destOrd="0" parTransId="{99CFBD6B-C5C9-4ECE-BAEB-3D264502B196}" sibTransId="{E660E8E4-DD15-4999-9650-369019C9F9E0}"/>
    <dgm:cxn modelId="{2799D2EA-E57D-403D-ACB2-323DCC4C7442}" type="presOf" srcId="{6130129B-EDC9-4894-A1ED-7E10FAD6ABF6}" destId="{52AA1944-D2BB-40E7-9468-FD9D975B23A1}" srcOrd="0" destOrd="0" presId="urn:microsoft.com/office/officeart/2005/8/layout/vList5"/>
    <dgm:cxn modelId="{C86860FE-966B-4DA2-BC61-213854F014AD}" type="presOf" srcId="{870725B9-175A-4574-8DEE-D51775F1B0F3}" destId="{A6B3D6A7-799B-4200-8EB6-8B69B77F4544}" srcOrd="0" destOrd="0" presId="urn:microsoft.com/office/officeart/2005/8/layout/vList5"/>
    <dgm:cxn modelId="{56ED45F8-5EF8-4ADF-910B-3645F1CCF641}" type="presParOf" srcId="{5E685BB8-4239-4A4D-A5BC-78C569674355}" destId="{49F8EBAC-558A-4362-AE2D-2A23A9630069}" srcOrd="0" destOrd="0" presId="urn:microsoft.com/office/officeart/2005/8/layout/vList5"/>
    <dgm:cxn modelId="{EE9C8AC0-347A-4BDB-966F-97AF7E40A41D}" type="presParOf" srcId="{49F8EBAC-558A-4362-AE2D-2A23A9630069}" destId="{1D95F641-735C-4DD6-950A-1C7B9F4F2E76}" srcOrd="0" destOrd="0" presId="urn:microsoft.com/office/officeart/2005/8/layout/vList5"/>
    <dgm:cxn modelId="{A0297DFB-C577-4545-B002-63665C273756}" type="presParOf" srcId="{49F8EBAC-558A-4362-AE2D-2A23A9630069}" destId="{D2EE9B90-D7AA-4FF3-BBBD-E18F7D308991}" srcOrd="1" destOrd="0" presId="urn:microsoft.com/office/officeart/2005/8/layout/vList5"/>
    <dgm:cxn modelId="{6C33F6EE-7E80-4310-8E5D-B0881C73B5C4}" type="presParOf" srcId="{5E685BB8-4239-4A4D-A5BC-78C569674355}" destId="{7D423F0D-2ACC-4AFB-A913-92C87DA0DE08}" srcOrd="1" destOrd="0" presId="urn:microsoft.com/office/officeart/2005/8/layout/vList5"/>
    <dgm:cxn modelId="{BF8A97E5-9B59-4B80-9ACE-AE57FD5BD062}" type="presParOf" srcId="{5E685BB8-4239-4A4D-A5BC-78C569674355}" destId="{E91DD321-9B88-4F9B-868C-4C33038C9293}" srcOrd="2" destOrd="0" presId="urn:microsoft.com/office/officeart/2005/8/layout/vList5"/>
    <dgm:cxn modelId="{880ACB4C-2DCA-4EAB-8232-EF677B5F6F6E}" type="presParOf" srcId="{E91DD321-9B88-4F9B-868C-4C33038C9293}" destId="{0B5A8B3F-AE91-4820-9830-63836F414A5D}" srcOrd="0" destOrd="0" presId="urn:microsoft.com/office/officeart/2005/8/layout/vList5"/>
    <dgm:cxn modelId="{5F90515C-1EA7-4C61-B588-69E81CC3A95F}" type="presParOf" srcId="{E91DD321-9B88-4F9B-868C-4C33038C9293}" destId="{A6B3D6A7-799B-4200-8EB6-8B69B77F4544}" srcOrd="1" destOrd="0" presId="urn:microsoft.com/office/officeart/2005/8/layout/vList5"/>
    <dgm:cxn modelId="{09CFB4E5-8F1E-48BE-8F13-49A31F6EEF7F}" type="presParOf" srcId="{5E685BB8-4239-4A4D-A5BC-78C569674355}" destId="{C87D7593-9D1C-4174-A65F-5B00A8C032CB}" srcOrd="3" destOrd="0" presId="urn:microsoft.com/office/officeart/2005/8/layout/vList5"/>
    <dgm:cxn modelId="{DAB9BE5B-4215-4AAB-A3A9-81FF804DC975}" type="presParOf" srcId="{5E685BB8-4239-4A4D-A5BC-78C569674355}" destId="{9572F840-AC4F-4DFF-892E-1787D72A2873}" srcOrd="4" destOrd="0" presId="urn:microsoft.com/office/officeart/2005/8/layout/vList5"/>
    <dgm:cxn modelId="{DDB8B130-B684-46C8-80E0-F970E945EF45}" type="presParOf" srcId="{9572F840-AC4F-4DFF-892E-1787D72A2873}" destId="{6BC2D20C-5329-442A-804A-3B88758EC429}" srcOrd="0" destOrd="0" presId="urn:microsoft.com/office/officeart/2005/8/layout/vList5"/>
    <dgm:cxn modelId="{9C2BD626-95BF-47D9-85E3-26D48CA1587D}" type="presParOf" srcId="{9572F840-AC4F-4DFF-892E-1787D72A2873}" destId="{E2B849C2-BDFA-4F27-B878-8FC5E687DD19}" srcOrd="1" destOrd="0" presId="urn:microsoft.com/office/officeart/2005/8/layout/vList5"/>
    <dgm:cxn modelId="{D3D895F5-57DA-4668-B8F8-0D39F63125C3}" type="presParOf" srcId="{5E685BB8-4239-4A4D-A5BC-78C569674355}" destId="{018C1369-47A8-4ADE-B5F8-2BD7B158A400}" srcOrd="5" destOrd="0" presId="urn:microsoft.com/office/officeart/2005/8/layout/vList5"/>
    <dgm:cxn modelId="{26303A91-3869-4879-B444-3F2561594EA2}" type="presParOf" srcId="{5E685BB8-4239-4A4D-A5BC-78C569674355}" destId="{AF4A01B8-0DE2-40D4-86C8-7A5B0D007F1D}" srcOrd="6" destOrd="0" presId="urn:microsoft.com/office/officeart/2005/8/layout/vList5"/>
    <dgm:cxn modelId="{B01408ED-C606-40CF-9943-1DB50D0B3F61}" type="presParOf" srcId="{AF4A01B8-0DE2-40D4-86C8-7A5B0D007F1D}" destId="{52AA1944-D2BB-40E7-9468-FD9D975B23A1}" srcOrd="0" destOrd="0" presId="urn:microsoft.com/office/officeart/2005/8/layout/vList5"/>
    <dgm:cxn modelId="{5AB3B9B0-6D13-4614-BAE5-D0488FE024F5}" type="presParOf" srcId="{AF4A01B8-0DE2-40D4-86C8-7A5B0D007F1D}" destId="{B90EB4AA-99FA-4DAA-8F0A-651E2328515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529548-9358-45D2-A661-775096E721D1}" type="doc">
      <dgm:prSet loTypeId="urn:microsoft.com/office/officeart/2005/8/layout/bProcess2" loCatId="process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580C2AB-16BB-40F7-864D-4157B7A0CD8E}">
      <dgm:prSet/>
      <dgm:spPr>
        <a:solidFill>
          <a:srgbClr val="2B3885"/>
        </a:solidFill>
        <a:ln>
          <a:solidFill>
            <a:srgbClr val="2B3885"/>
          </a:solidFill>
        </a:ln>
      </dgm:spPr>
      <dgm:t>
        <a:bodyPr/>
        <a:lstStyle/>
        <a:p>
          <a:r>
            <a:rPr lang="en-US" b="0" dirty="0"/>
            <a:t>PEARS Program Activity IDs are how we identify the DE delivered</a:t>
          </a:r>
          <a:endParaRPr lang="en-US" dirty="0"/>
        </a:p>
      </dgm:t>
    </dgm:pt>
    <dgm:pt modelId="{E76A5F5B-E9A8-490F-8232-16521DAA6258}" type="parTrans" cxnId="{CAD90472-3565-4DC1-ABBC-10DE79683D8E}">
      <dgm:prSet/>
      <dgm:spPr/>
      <dgm:t>
        <a:bodyPr/>
        <a:lstStyle/>
        <a:p>
          <a:endParaRPr lang="en-US"/>
        </a:p>
      </dgm:t>
    </dgm:pt>
    <dgm:pt modelId="{F18E559C-D3E9-486F-A76D-704569DEABB6}" type="sibTrans" cxnId="{CAD90472-3565-4DC1-ABBC-10DE79683D8E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D39F32D0-AF6C-45A3-9735-96A41DC19802}">
      <dgm:prSet custT="1"/>
      <dgm:spPr>
        <a:solidFill>
          <a:srgbClr val="2B3885"/>
        </a:solidFill>
        <a:ln>
          <a:solidFill>
            <a:srgbClr val="2B3885"/>
          </a:solidFill>
        </a:ln>
      </dgm:spPr>
      <dgm:t>
        <a:bodyPr/>
        <a:lstStyle/>
        <a:p>
          <a:r>
            <a:rPr lang="en-US" sz="1200" b="0" dirty="0"/>
            <a:t>To match pre to post, the same Program Activity ID must be used</a:t>
          </a:r>
          <a:endParaRPr lang="en-US" sz="1200" dirty="0"/>
        </a:p>
      </dgm:t>
    </dgm:pt>
    <dgm:pt modelId="{8DB65E41-4BB3-438A-916F-3E0AB3B7C5E8}" type="parTrans" cxnId="{01EDAD42-69DE-43B6-BEEB-460257A55125}">
      <dgm:prSet/>
      <dgm:spPr/>
      <dgm:t>
        <a:bodyPr/>
        <a:lstStyle/>
        <a:p>
          <a:endParaRPr lang="en-US"/>
        </a:p>
      </dgm:t>
    </dgm:pt>
    <dgm:pt modelId="{F5018DFE-0667-4BAC-9FDC-D6DF906FC6CA}" type="sibTrans" cxnId="{01EDAD42-69DE-43B6-BEEB-460257A55125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558E32C9-34DB-4820-AAB0-017E9E9290C0}">
      <dgm:prSet custT="1"/>
      <dgm:spPr>
        <a:solidFill>
          <a:srgbClr val="2B3885"/>
        </a:solidFill>
        <a:ln>
          <a:solidFill>
            <a:srgbClr val="2B3885"/>
          </a:solidFill>
        </a:ln>
      </dgm:spPr>
      <dgm:t>
        <a:bodyPr/>
        <a:lstStyle/>
        <a:p>
          <a:r>
            <a:rPr lang="en-US" sz="1200" b="0" dirty="0"/>
            <a:t>All series-based DE should be entered under a </a:t>
          </a:r>
          <a:r>
            <a:rPr lang="en-US" sz="1200" b="1" u="sng" dirty="0"/>
            <a:t>single Program Activity ID</a:t>
          </a:r>
        </a:p>
      </dgm:t>
    </dgm:pt>
    <dgm:pt modelId="{846294D5-E30A-4645-A136-1E245F6CDC5F}" type="parTrans" cxnId="{BC44AADA-AD8F-44A8-8EDE-17869DC8E140}">
      <dgm:prSet/>
      <dgm:spPr/>
      <dgm:t>
        <a:bodyPr/>
        <a:lstStyle/>
        <a:p>
          <a:endParaRPr lang="en-US"/>
        </a:p>
      </dgm:t>
    </dgm:pt>
    <dgm:pt modelId="{C4CDE45C-6C1C-4116-8618-6BF10254FD3F}" type="sibTrans" cxnId="{BC44AADA-AD8F-44A8-8EDE-17869DC8E140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727134B0-8562-4B00-9742-AF9FA71BDAF1}">
      <dgm:prSet/>
      <dgm:spPr>
        <a:solidFill>
          <a:srgbClr val="2B3885"/>
        </a:solidFill>
        <a:ln>
          <a:solidFill>
            <a:srgbClr val="2B3885"/>
          </a:solidFill>
        </a:ln>
      </dgm:spPr>
      <dgm:t>
        <a:bodyPr/>
        <a:lstStyle/>
        <a:p>
          <a:r>
            <a:rPr lang="en-US" b="0" dirty="0"/>
            <a:t>Program Activity ID ≠ Site ID</a:t>
          </a:r>
          <a:endParaRPr lang="en-US" dirty="0"/>
        </a:p>
      </dgm:t>
    </dgm:pt>
    <dgm:pt modelId="{B7BDCC05-4455-4CA8-A179-BEB1BDD4D4B9}" type="parTrans" cxnId="{AA795942-365F-4552-A914-2A738F34BF13}">
      <dgm:prSet/>
      <dgm:spPr/>
      <dgm:t>
        <a:bodyPr/>
        <a:lstStyle/>
        <a:p>
          <a:endParaRPr lang="en-US"/>
        </a:p>
      </dgm:t>
    </dgm:pt>
    <dgm:pt modelId="{6680BC82-1660-430D-B07D-F8B3C8F16B66}" type="sibTrans" cxnId="{AA795942-365F-4552-A914-2A738F34BF13}">
      <dgm:prSet/>
      <dgm:spPr/>
      <dgm:t>
        <a:bodyPr/>
        <a:lstStyle/>
        <a:p>
          <a:endParaRPr lang="en-US"/>
        </a:p>
      </dgm:t>
    </dgm:pt>
    <dgm:pt modelId="{CC9FBC1B-8555-4A5D-A82C-C22D4689C46F}">
      <dgm:prSet/>
      <dgm:spPr>
        <a:solidFill>
          <a:srgbClr val="2B3885"/>
        </a:solidFill>
        <a:ln>
          <a:solidFill>
            <a:srgbClr val="2B3885"/>
          </a:solidFill>
        </a:ln>
      </dgm:spPr>
      <dgm:t>
        <a:bodyPr/>
        <a:lstStyle/>
        <a:p>
          <a:r>
            <a:rPr lang="en-US" dirty="0"/>
            <a:t>Program Activity ID should be 6 digits &gt;853000</a:t>
          </a:r>
        </a:p>
      </dgm:t>
    </dgm:pt>
    <dgm:pt modelId="{4867CC1A-E112-489D-ADBF-D07DF3B3C23F}" type="parTrans" cxnId="{03468A8C-962C-44B9-ABEF-235BB297DD1E}">
      <dgm:prSet/>
      <dgm:spPr/>
      <dgm:t>
        <a:bodyPr/>
        <a:lstStyle/>
        <a:p>
          <a:endParaRPr lang="en-US"/>
        </a:p>
      </dgm:t>
    </dgm:pt>
    <dgm:pt modelId="{CDE605CD-BEF6-42C9-929D-B2D83045D1AA}" type="sibTrans" cxnId="{03468A8C-962C-44B9-ABEF-235BB297DD1E}">
      <dgm:prSet/>
      <dgm:spPr/>
      <dgm:t>
        <a:bodyPr/>
        <a:lstStyle/>
        <a:p>
          <a:endParaRPr lang="en-US"/>
        </a:p>
      </dgm:t>
    </dgm:pt>
    <dgm:pt modelId="{BB4B7F10-1083-4B9D-93C9-78CCBFD86214}" type="pres">
      <dgm:prSet presAssocID="{7B529548-9358-45D2-A661-775096E721D1}" presName="diagram" presStyleCnt="0">
        <dgm:presLayoutVars>
          <dgm:dir/>
          <dgm:resizeHandles/>
        </dgm:presLayoutVars>
      </dgm:prSet>
      <dgm:spPr/>
    </dgm:pt>
    <dgm:pt modelId="{BD629973-8A71-44CE-ACE6-5BF1E9F33D12}" type="pres">
      <dgm:prSet presAssocID="{F580C2AB-16BB-40F7-864D-4157B7A0CD8E}" presName="firstNode" presStyleLbl="node1" presStyleIdx="0" presStyleCnt="4">
        <dgm:presLayoutVars>
          <dgm:bulletEnabled val="1"/>
        </dgm:presLayoutVars>
      </dgm:prSet>
      <dgm:spPr/>
    </dgm:pt>
    <dgm:pt modelId="{641E970F-93FA-4C1B-ADB7-8887FD187644}" type="pres">
      <dgm:prSet presAssocID="{F18E559C-D3E9-486F-A76D-704569DEABB6}" presName="sibTrans" presStyleLbl="sibTrans2D1" presStyleIdx="0" presStyleCnt="3"/>
      <dgm:spPr/>
    </dgm:pt>
    <dgm:pt modelId="{4150F7AE-1FA7-4C68-8334-506EFA4B23D1}" type="pres">
      <dgm:prSet presAssocID="{D39F32D0-AF6C-45A3-9735-96A41DC19802}" presName="middleNode" presStyleCnt="0"/>
      <dgm:spPr/>
    </dgm:pt>
    <dgm:pt modelId="{56F0BB49-18EA-489B-A367-E6E6D3A494BC}" type="pres">
      <dgm:prSet presAssocID="{D39F32D0-AF6C-45A3-9735-96A41DC19802}" presName="padding" presStyleLbl="node1" presStyleIdx="0" presStyleCnt="4"/>
      <dgm:spPr/>
    </dgm:pt>
    <dgm:pt modelId="{AF333910-CFF3-4765-B618-F0B4AD9FAB19}" type="pres">
      <dgm:prSet presAssocID="{D39F32D0-AF6C-45A3-9735-96A41DC19802}" presName="shape" presStyleLbl="node1" presStyleIdx="1" presStyleCnt="4">
        <dgm:presLayoutVars>
          <dgm:bulletEnabled val="1"/>
        </dgm:presLayoutVars>
      </dgm:prSet>
      <dgm:spPr/>
    </dgm:pt>
    <dgm:pt modelId="{EE3D49E2-45D5-4EB2-8E3D-7F88C3653EAB}" type="pres">
      <dgm:prSet presAssocID="{F5018DFE-0667-4BAC-9FDC-D6DF906FC6CA}" presName="sibTrans" presStyleLbl="sibTrans2D1" presStyleIdx="1" presStyleCnt="3"/>
      <dgm:spPr/>
    </dgm:pt>
    <dgm:pt modelId="{901730C4-ED80-4379-BDAA-E809263DCF0D}" type="pres">
      <dgm:prSet presAssocID="{558E32C9-34DB-4820-AAB0-017E9E9290C0}" presName="middleNode" presStyleCnt="0"/>
      <dgm:spPr/>
    </dgm:pt>
    <dgm:pt modelId="{6017F026-271C-439B-91FD-1A50DBE41034}" type="pres">
      <dgm:prSet presAssocID="{558E32C9-34DB-4820-AAB0-017E9E9290C0}" presName="padding" presStyleLbl="node1" presStyleIdx="1" presStyleCnt="4"/>
      <dgm:spPr/>
    </dgm:pt>
    <dgm:pt modelId="{0014D18C-D1E4-4B06-901C-65EC232C93A8}" type="pres">
      <dgm:prSet presAssocID="{558E32C9-34DB-4820-AAB0-017E9E9290C0}" presName="shape" presStyleLbl="node1" presStyleIdx="2" presStyleCnt="4">
        <dgm:presLayoutVars>
          <dgm:bulletEnabled val="1"/>
        </dgm:presLayoutVars>
      </dgm:prSet>
      <dgm:spPr/>
    </dgm:pt>
    <dgm:pt modelId="{0C01B6C1-F91D-4565-94B5-76345E034D21}" type="pres">
      <dgm:prSet presAssocID="{C4CDE45C-6C1C-4116-8618-6BF10254FD3F}" presName="sibTrans" presStyleLbl="sibTrans2D1" presStyleIdx="2" presStyleCnt="3"/>
      <dgm:spPr/>
    </dgm:pt>
    <dgm:pt modelId="{F0A7EA50-3B8C-4449-9AE5-AD7DDEE59C3F}" type="pres">
      <dgm:prSet presAssocID="{727134B0-8562-4B00-9742-AF9FA71BDAF1}" presName="lastNode" presStyleLbl="node1" presStyleIdx="3" presStyleCnt="4">
        <dgm:presLayoutVars>
          <dgm:bulletEnabled val="1"/>
        </dgm:presLayoutVars>
      </dgm:prSet>
      <dgm:spPr/>
    </dgm:pt>
  </dgm:ptLst>
  <dgm:cxnLst>
    <dgm:cxn modelId="{178CB35C-51E6-4EF8-9D27-341B471A8425}" type="presOf" srcId="{7B529548-9358-45D2-A661-775096E721D1}" destId="{BB4B7F10-1083-4B9D-93C9-78CCBFD86214}" srcOrd="0" destOrd="0" presId="urn:microsoft.com/office/officeart/2005/8/layout/bProcess2"/>
    <dgm:cxn modelId="{7430075E-1983-4A3D-A434-98DC9ED40B20}" type="presOf" srcId="{727134B0-8562-4B00-9742-AF9FA71BDAF1}" destId="{F0A7EA50-3B8C-4449-9AE5-AD7DDEE59C3F}" srcOrd="0" destOrd="0" presId="urn:microsoft.com/office/officeart/2005/8/layout/bProcess2"/>
    <dgm:cxn modelId="{AA795942-365F-4552-A914-2A738F34BF13}" srcId="{7B529548-9358-45D2-A661-775096E721D1}" destId="{727134B0-8562-4B00-9742-AF9FA71BDAF1}" srcOrd="3" destOrd="0" parTransId="{B7BDCC05-4455-4CA8-A179-BEB1BDD4D4B9}" sibTransId="{6680BC82-1660-430D-B07D-F8B3C8F16B66}"/>
    <dgm:cxn modelId="{01EDAD42-69DE-43B6-BEEB-460257A55125}" srcId="{7B529548-9358-45D2-A661-775096E721D1}" destId="{D39F32D0-AF6C-45A3-9735-96A41DC19802}" srcOrd="1" destOrd="0" parTransId="{8DB65E41-4BB3-438A-916F-3E0AB3B7C5E8}" sibTransId="{F5018DFE-0667-4BAC-9FDC-D6DF906FC6CA}"/>
    <dgm:cxn modelId="{7DB9B74C-E225-4742-AAEE-D3678E9BFC4D}" type="presOf" srcId="{F5018DFE-0667-4BAC-9FDC-D6DF906FC6CA}" destId="{EE3D49E2-45D5-4EB2-8E3D-7F88C3653EAB}" srcOrd="0" destOrd="0" presId="urn:microsoft.com/office/officeart/2005/8/layout/bProcess2"/>
    <dgm:cxn modelId="{CAD90472-3565-4DC1-ABBC-10DE79683D8E}" srcId="{7B529548-9358-45D2-A661-775096E721D1}" destId="{F580C2AB-16BB-40F7-864D-4157B7A0CD8E}" srcOrd="0" destOrd="0" parTransId="{E76A5F5B-E9A8-490F-8232-16521DAA6258}" sibTransId="{F18E559C-D3E9-486F-A76D-704569DEABB6}"/>
    <dgm:cxn modelId="{16902552-C20B-466F-B3D2-AB9BDE1D9415}" type="presOf" srcId="{C4CDE45C-6C1C-4116-8618-6BF10254FD3F}" destId="{0C01B6C1-F91D-4565-94B5-76345E034D21}" srcOrd="0" destOrd="0" presId="urn:microsoft.com/office/officeart/2005/8/layout/bProcess2"/>
    <dgm:cxn modelId="{2B736084-E102-49FC-A5EE-1D65C295FAEC}" type="presOf" srcId="{D39F32D0-AF6C-45A3-9735-96A41DC19802}" destId="{AF333910-CFF3-4765-B618-F0B4AD9FAB19}" srcOrd="0" destOrd="0" presId="urn:microsoft.com/office/officeart/2005/8/layout/bProcess2"/>
    <dgm:cxn modelId="{03468A8C-962C-44B9-ABEF-235BB297DD1E}" srcId="{727134B0-8562-4B00-9742-AF9FA71BDAF1}" destId="{CC9FBC1B-8555-4A5D-A82C-C22D4689C46F}" srcOrd="0" destOrd="0" parTransId="{4867CC1A-E112-489D-ADBF-D07DF3B3C23F}" sibTransId="{CDE605CD-BEF6-42C9-929D-B2D83045D1AA}"/>
    <dgm:cxn modelId="{8ED56BA4-0B6A-45C0-8EE7-FF0B04DA2281}" type="presOf" srcId="{558E32C9-34DB-4820-AAB0-017E9E9290C0}" destId="{0014D18C-D1E4-4B06-901C-65EC232C93A8}" srcOrd="0" destOrd="0" presId="urn:microsoft.com/office/officeart/2005/8/layout/bProcess2"/>
    <dgm:cxn modelId="{0599AAC0-156A-4F4A-8827-12839171BADB}" type="presOf" srcId="{CC9FBC1B-8555-4A5D-A82C-C22D4689C46F}" destId="{F0A7EA50-3B8C-4449-9AE5-AD7DDEE59C3F}" srcOrd="0" destOrd="1" presId="urn:microsoft.com/office/officeart/2005/8/layout/bProcess2"/>
    <dgm:cxn modelId="{300524C7-BC7C-43F6-B9D3-03F2E5C1474E}" type="presOf" srcId="{F18E559C-D3E9-486F-A76D-704569DEABB6}" destId="{641E970F-93FA-4C1B-ADB7-8887FD187644}" srcOrd="0" destOrd="0" presId="urn:microsoft.com/office/officeart/2005/8/layout/bProcess2"/>
    <dgm:cxn modelId="{BC44AADA-AD8F-44A8-8EDE-17869DC8E140}" srcId="{7B529548-9358-45D2-A661-775096E721D1}" destId="{558E32C9-34DB-4820-AAB0-017E9E9290C0}" srcOrd="2" destOrd="0" parTransId="{846294D5-E30A-4645-A136-1E245F6CDC5F}" sibTransId="{C4CDE45C-6C1C-4116-8618-6BF10254FD3F}"/>
    <dgm:cxn modelId="{421C38FE-0F8F-438A-BE1B-07A99F804C95}" type="presOf" srcId="{F580C2AB-16BB-40F7-864D-4157B7A0CD8E}" destId="{BD629973-8A71-44CE-ACE6-5BF1E9F33D12}" srcOrd="0" destOrd="0" presId="urn:microsoft.com/office/officeart/2005/8/layout/bProcess2"/>
    <dgm:cxn modelId="{BF5064D2-28FB-4988-A83C-21B5739FB597}" type="presParOf" srcId="{BB4B7F10-1083-4B9D-93C9-78CCBFD86214}" destId="{BD629973-8A71-44CE-ACE6-5BF1E9F33D12}" srcOrd="0" destOrd="0" presId="urn:microsoft.com/office/officeart/2005/8/layout/bProcess2"/>
    <dgm:cxn modelId="{A78E190B-EFDC-42E2-93C7-E08F83845F1D}" type="presParOf" srcId="{BB4B7F10-1083-4B9D-93C9-78CCBFD86214}" destId="{641E970F-93FA-4C1B-ADB7-8887FD187644}" srcOrd="1" destOrd="0" presId="urn:microsoft.com/office/officeart/2005/8/layout/bProcess2"/>
    <dgm:cxn modelId="{2D100068-76E8-499F-B83F-39C93946F031}" type="presParOf" srcId="{BB4B7F10-1083-4B9D-93C9-78CCBFD86214}" destId="{4150F7AE-1FA7-4C68-8334-506EFA4B23D1}" srcOrd="2" destOrd="0" presId="urn:microsoft.com/office/officeart/2005/8/layout/bProcess2"/>
    <dgm:cxn modelId="{7498CDE6-DE7C-44A3-B395-036DC7B9E94A}" type="presParOf" srcId="{4150F7AE-1FA7-4C68-8334-506EFA4B23D1}" destId="{56F0BB49-18EA-489B-A367-E6E6D3A494BC}" srcOrd="0" destOrd="0" presId="urn:microsoft.com/office/officeart/2005/8/layout/bProcess2"/>
    <dgm:cxn modelId="{2247EEB8-B666-40D7-9643-2227D439D0AB}" type="presParOf" srcId="{4150F7AE-1FA7-4C68-8334-506EFA4B23D1}" destId="{AF333910-CFF3-4765-B618-F0B4AD9FAB19}" srcOrd="1" destOrd="0" presId="urn:microsoft.com/office/officeart/2005/8/layout/bProcess2"/>
    <dgm:cxn modelId="{E1CFAEC7-30F8-43EE-B793-26160792EF47}" type="presParOf" srcId="{BB4B7F10-1083-4B9D-93C9-78CCBFD86214}" destId="{EE3D49E2-45D5-4EB2-8E3D-7F88C3653EAB}" srcOrd="3" destOrd="0" presId="urn:microsoft.com/office/officeart/2005/8/layout/bProcess2"/>
    <dgm:cxn modelId="{006D4134-AAD8-4E4C-8908-3BAE72FB1EA4}" type="presParOf" srcId="{BB4B7F10-1083-4B9D-93C9-78CCBFD86214}" destId="{901730C4-ED80-4379-BDAA-E809263DCF0D}" srcOrd="4" destOrd="0" presId="urn:microsoft.com/office/officeart/2005/8/layout/bProcess2"/>
    <dgm:cxn modelId="{412DF1A7-0059-46A0-A25B-82484BDF4D44}" type="presParOf" srcId="{901730C4-ED80-4379-BDAA-E809263DCF0D}" destId="{6017F026-271C-439B-91FD-1A50DBE41034}" srcOrd="0" destOrd="0" presId="urn:microsoft.com/office/officeart/2005/8/layout/bProcess2"/>
    <dgm:cxn modelId="{D15AF7CD-ED00-46ED-A361-19742435E688}" type="presParOf" srcId="{901730C4-ED80-4379-BDAA-E809263DCF0D}" destId="{0014D18C-D1E4-4B06-901C-65EC232C93A8}" srcOrd="1" destOrd="0" presId="urn:microsoft.com/office/officeart/2005/8/layout/bProcess2"/>
    <dgm:cxn modelId="{EADFB645-70BF-4319-95AF-53DA6A2FB489}" type="presParOf" srcId="{BB4B7F10-1083-4B9D-93C9-78CCBFD86214}" destId="{0C01B6C1-F91D-4565-94B5-76345E034D21}" srcOrd="5" destOrd="0" presId="urn:microsoft.com/office/officeart/2005/8/layout/bProcess2"/>
    <dgm:cxn modelId="{2C7D8A42-8850-48C4-B8A8-A8697F180788}" type="presParOf" srcId="{BB4B7F10-1083-4B9D-93C9-78CCBFD86214}" destId="{F0A7EA50-3B8C-4449-9AE5-AD7DDEE59C3F}" srcOrd="6" destOrd="0" presId="urn:microsoft.com/office/officeart/2005/8/layout/bProcess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7C361-EC0A-4279-AA2B-BF012278C80B}">
      <dsp:nvSpPr>
        <dsp:cNvPr id="0" name=""/>
        <dsp:cNvSpPr/>
      </dsp:nvSpPr>
      <dsp:spPr>
        <a:xfrm>
          <a:off x="0" y="1677987"/>
          <a:ext cx="105156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6FF8C-E3E9-497E-B409-71E9F0E10F7F}">
      <dsp:nvSpPr>
        <dsp:cNvPr id="0" name=""/>
        <dsp:cNvSpPr/>
      </dsp:nvSpPr>
      <dsp:spPr>
        <a:xfrm rot="8100000">
          <a:off x="52415" y="386710"/>
          <a:ext cx="246795" cy="24679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9FBECE-85C4-4653-A758-4011D8BC71F9}">
      <dsp:nvSpPr>
        <dsp:cNvPr id="0" name=""/>
        <dsp:cNvSpPr/>
      </dsp:nvSpPr>
      <dsp:spPr>
        <a:xfrm>
          <a:off x="79832" y="414127"/>
          <a:ext cx="191961" cy="1919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BC765-1122-46FA-884B-438686A1DC33}">
      <dsp:nvSpPr>
        <dsp:cNvPr id="0" name=""/>
        <dsp:cNvSpPr/>
      </dsp:nvSpPr>
      <dsp:spPr>
        <a:xfrm>
          <a:off x="350323" y="628862"/>
          <a:ext cx="2498412" cy="99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PEARS opens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Evaluation begins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Pre/post required for all 4+ session DE </a:t>
          </a:r>
        </a:p>
      </dsp:txBody>
      <dsp:txXfrm>
        <a:off x="350323" y="628862"/>
        <a:ext cx="2498412" cy="993368"/>
      </dsp:txXfrm>
    </dsp:sp>
    <dsp:sp modelId="{5B3A228C-AED7-41BE-883E-8E9749DDFD77}">
      <dsp:nvSpPr>
        <dsp:cNvPr id="0" name=""/>
        <dsp:cNvSpPr/>
      </dsp:nvSpPr>
      <dsp:spPr>
        <a:xfrm>
          <a:off x="350323" y="279841"/>
          <a:ext cx="2498412" cy="349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Mid-October</a:t>
          </a:r>
        </a:p>
      </dsp:txBody>
      <dsp:txXfrm>
        <a:off x="350323" y="279841"/>
        <a:ext cx="2498412" cy="349021"/>
      </dsp:txXfrm>
    </dsp:sp>
    <dsp:sp modelId="{BDC8B2AD-14C9-44C3-BD15-C80CE2981B59}">
      <dsp:nvSpPr>
        <dsp:cNvPr id="0" name=""/>
        <dsp:cNvSpPr/>
      </dsp:nvSpPr>
      <dsp:spPr>
        <a:xfrm>
          <a:off x="175813" y="684618"/>
          <a:ext cx="0" cy="993368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212782-DB7B-43BD-9E8D-D6FA940EECBE}">
      <dsp:nvSpPr>
        <dsp:cNvPr id="0" name=""/>
        <dsp:cNvSpPr/>
      </dsp:nvSpPr>
      <dsp:spPr>
        <a:xfrm>
          <a:off x="144401" y="1646575"/>
          <a:ext cx="62823" cy="62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AE2D90-6F73-41EA-BD3C-69404B84475F}">
      <dsp:nvSpPr>
        <dsp:cNvPr id="0" name=""/>
        <dsp:cNvSpPr/>
      </dsp:nvSpPr>
      <dsp:spPr>
        <a:xfrm rot="18900000">
          <a:off x="203688" y="2722469"/>
          <a:ext cx="246795" cy="24679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3012D8-E9C1-4D41-9997-1F38AC73A8B6}">
      <dsp:nvSpPr>
        <dsp:cNvPr id="0" name=""/>
        <dsp:cNvSpPr/>
      </dsp:nvSpPr>
      <dsp:spPr>
        <a:xfrm>
          <a:off x="231104" y="2749885"/>
          <a:ext cx="191961" cy="1919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C5053-4D23-4424-8A1A-044D5A1EC46C}">
      <dsp:nvSpPr>
        <dsp:cNvPr id="0" name=""/>
        <dsp:cNvSpPr/>
      </dsp:nvSpPr>
      <dsp:spPr>
        <a:xfrm>
          <a:off x="513345" y="1677987"/>
          <a:ext cx="2498412" cy="99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Conduct DE series, pre/posting participants in S123 or via paper (entered in S123)</a:t>
          </a:r>
        </a:p>
      </dsp:txBody>
      <dsp:txXfrm>
        <a:off x="513345" y="1677987"/>
        <a:ext cx="2498412" cy="993368"/>
      </dsp:txXfrm>
    </dsp:sp>
    <dsp:sp modelId="{C538AA25-A14F-4E65-9AAF-BA9BAD2C261F}">
      <dsp:nvSpPr>
        <dsp:cNvPr id="0" name=""/>
        <dsp:cNvSpPr/>
      </dsp:nvSpPr>
      <dsp:spPr>
        <a:xfrm>
          <a:off x="513345" y="2671356"/>
          <a:ext cx="2498412" cy="349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Mid-October-August 31</a:t>
          </a:r>
        </a:p>
      </dsp:txBody>
      <dsp:txXfrm>
        <a:off x="513345" y="2671356"/>
        <a:ext cx="2498412" cy="349021"/>
      </dsp:txXfrm>
    </dsp:sp>
    <dsp:sp modelId="{6E65AB95-919A-41CA-82CB-D4DE0C1F6138}">
      <dsp:nvSpPr>
        <dsp:cNvPr id="0" name=""/>
        <dsp:cNvSpPr/>
      </dsp:nvSpPr>
      <dsp:spPr>
        <a:xfrm>
          <a:off x="327093" y="1677987"/>
          <a:ext cx="0" cy="993368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C6CBE-A56E-485F-BA39-C8C0E4189B8C}">
      <dsp:nvSpPr>
        <dsp:cNvPr id="0" name=""/>
        <dsp:cNvSpPr/>
      </dsp:nvSpPr>
      <dsp:spPr>
        <a:xfrm>
          <a:off x="295681" y="1646575"/>
          <a:ext cx="62823" cy="62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0622EE6-2C12-4B13-A738-CA993FCA1159}">
      <dsp:nvSpPr>
        <dsp:cNvPr id="0" name=""/>
        <dsp:cNvSpPr/>
      </dsp:nvSpPr>
      <dsp:spPr>
        <a:xfrm rot="8100000">
          <a:off x="2306426" y="386710"/>
          <a:ext cx="246795" cy="24679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A38E41-9BA3-40EA-A198-708CCBAD1CE0}">
      <dsp:nvSpPr>
        <dsp:cNvPr id="0" name=""/>
        <dsp:cNvSpPr/>
      </dsp:nvSpPr>
      <dsp:spPr>
        <a:xfrm>
          <a:off x="2333843" y="414127"/>
          <a:ext cx="191961" cy="1919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9E723-2131-413C-B7A5-F7D5CB5A235A}">
      <dsp:nvSpPr>
        <dsp:cNvPr id="0" name=""/>
        <dsp:cNvSpPr/>
      </dsp:nvSpPr>
      <dsp:spPr>
        <a:xfrm>
          <a:off x="2593749" y="640013"/>
          <a:ext cx="2498412" cy="99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Datasets &amp; data products from previous FFY released</a:t>
          </a:r>
        </a:p>
      </dsp:txBody>
      <dsp:txXfrm>
        <a:off x="2593749" y="640013"/>
        <a:ext cx="2498412" cy="993368"/>
      </dsp:txXfrm>
    </dsp:sp>
    <dsp:sp modelId="{F9F4EEA5-6475-4169-AC30-B9FD69868204}">
      <dsp:nvSpPr>
        <dsp:cNvPr id="0" name=""/>
        <dsp:cNvSpPr/>
      </dsp:nvSpPr>
      <dsp:spPr>
        <a:xfrm>
          <a:off x="2593749" y="290992"/>
          <a:ext cx="2498412" cy="349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November</a:t>
          </a:r>
        </a:p>
      </dsp:txBody>
      <dsp:txXfrm>
        <a:off x="2593749" y="290992"/>
        <a:ext cx="2498412" cy="349021"/>
      </dsp:txXfrm>
    </dsp:sp>
    <dsp:sp modelId="{773806B6-43E4-4439-9774-EFCB9C8E3CFF}">
      <dsp:nvSpPr>
        <dsp:cNvPr id="0" name=""/>
        <dsp:cNvSpPr/>
      </dsp:nvSpPr>
      <dsp:spPr>
        <a:xfrm>
          <a:off x="2442122" y="684618"/>
          <a:ext cx="0" cy="993368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06818-6EF2-4659-B37E-A04D3EF52FF3}">
      <dsp:nvSpPr>
        <dsp:cNvPr id="0" name=""/>
        <dsp:cNvSpPr/>
      </dsp:nvSpPr>
      <dsp:spPr>
        <a:xfrm>
          <a:off x="2410710" y="1646575"/>
          <a:ext cx="62823" cy="62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B608EC-1E31-45C8-AA63-37DAA7D46700}">
      <dsp:nvSpPr>
        <dsp:cNvPr id="0" name=""/>
        <dsp:cNvSpPr/>
      </dsp:nvSpPr>
      <dsp:spPr>
        <a:xfrm rot="18900000">
          <a:off x="5044785" y="2722469"/>
          <a:ext cx="246795" cy="24679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6ABE9B-7D20-491A-90F8-D1652D30DC7E}">
      <dsp:nvSpPr>
        <dsp:cNvPr id="0" name=""/>
        <dsp:cNvSpPr/>
      </dsp:nvSpPr>
      <dsp:spPr>
        <a:xfrm>
          <a:off x="5072202" y="2749885"/>
          <a:ext cx="191961" cy="1919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344C3-FC03-4788-8AFA-69EF008AA011}">
      <dsp:nvSpPr>
        <dsp:cNvPr id="0" name=""/>
        <dsp:cNvSpPr/>
      </dsp:nvSpPr>
      <dsp:spPr>
        <a:xfrm>
          <a:off x="5353470" y="1677987"/>
          <a:ext cx="2498412" cy="99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Mid-Year Check-In</a:t>
          </a:r>
        </a:p>
      </dsp:txBody>
      <dsp:txXfrm>
        <a:off x="5353470" y="1677987"/>
        <a:ext cx="2498412" cy="993368"/>
      </dsp:txXfrm>
    </dsp:sp>
    <dsp:sp modelId="{B3CB3677-5617-47FF-BA72-AC15B8EE344B}">
      <dsp:nvSpPr>
        <dsp:cNvPr id="0" name=""/>
        <dsp:cNvSpPr/>
      </dsp:nvSpPr>
      <dsp:spPr>
        <a:xfrm>
          <a:off x="5353470" y="2671356"/>
          <a:ext cx="2498412" cy="349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Mid-March</a:t>
          </a:r>
        </a:p>
      </dsp:txBody>
      <dsp:txXfrm>
        <a:off x="5353470" y="2671356"/>
        <a:ext cx="2498412" cy="349021"/>
      </dsp:txXfrm>
    </dsp:sp>
    <dsp:sp modelId="{FD98D5BA-6C78-4767-A6BD-EE8639D408D4}">
      <dsp:nvSpPr>
        <dsp:cNvPr id="0" name=""/>
        <dsp:cNvSpPr/>
      </dsp:nvSpPr>
      <dsp:spPr>
        <a:xfrm>
          <a:off x="5157021" y="1677987"/>
          <a:ext cx="0" cy="993368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7E50B-6566-4539-B990-206E7D7C9B49}">
      <dsp:nvSpPr>
        <dsp:cNvPr id="0" name=""/>
        <dsp:cNvSpPr/>
      </dsp:nvSpPr>
      <dsp:spPr>
        <a:xfrm>
          <a:off x="5125609" y="1646575"/>
          <a:ext cx="62823" cy="62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7AB99AF-64F1-4C82-BA2F-CF72F638C747}">
      <dsp:nvSpPr>
        <dsp:cNvPr id="0" name=""/>
        <dsp:cNvSpPr/>
      </dsp:nvSpPr>
      <dsp:spPr>
        <a:xfrm rot="8100000">
          <a:off x="7738539" y="386710"/>
          <a:ext cx="246795" cy="24679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1C588D9-39FA-4E69-BE52-7868E1EA2F04}">
      <dsp:nvSpPr>
        <dsp:cNvPr id="0" name=""/>
        <dsp:cNvSpPr/>
      </dsp:nvSpPr>
      <dsp:spPr>
        <a:xfrm>
          <a:off x="7765956" y="414127"/>
          <a:ext cx="191961" cy="1919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343AB-4C25-4AD1-9C87-3B038FFC2712}">
      <dsp:nvSpPr>
        <dsp:cNvPr id="0" name=""/>
        <dsp:cNvSpPr/>
      </dsp:nvSpPr>
      <dsp:spPr>
        <a:xfrm>
          <a:off x="8017178" y="628862"/>
          <a:ext cx="2498412" cy="99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CFHL Adult Survey closes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HARD DEADLINE!</a:t>
          </a:r>
        </a:p>
      </dsp:txBody>
      <dsp:txXfrm>
        <a:off x="8017178" y="628862"/>
        <a:ext cx="2498412" cy="993368"/>
      </dsp:txXfrm>
    </dsp:sp>
    <dsp:sp modelId="{66E8C657-E8B7-4B9A-9D6E-D6AF2106947A}">
      <dsp:nvSpPr>
        <dsp:cNvPr id="0" name=""/>
        <dsp:cNvSpPr/>
      </dsp:nvSpPr>
      <dsp:spPr>
        <a:xfrm>
          <a:off x="8017178" y="279841"/>
          <a:ext cx="2498412" cy="349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August 31</a:t>
          </a:r>
        </a:p>
      </dsp:txBody>
      <dsp:txXfrm>
        <a:off x="8017178" y="279841"/>
        <a:ext cx="2498412" cy="349021"/>
      </dsp:txXfrm>
    </dsp:sp>
    <dsp:sp modelId="{DD16527A-7518-4940-8C3F-2BF843215A9A}">
      <dsp:nvSpPr>
        <dsp:cNvPr id="0" name=""/>
        <dsp:cNvSpPr/>
      </dsp:nvSpPr>
      <dsp:spPr>
        <a:xfrm>
          <a:off x="7861929" y="684618"/>
          <a:ext cx="0" cy="993368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3C37FB-91ED-49C0-9DFF-BE935E64D5FD}">
      <dsp:nvSpPr>
        <dsp:cNvPr id="0" name=""/>
        <dsp:cNvSpPr/>
      </dsp:nvSpPr>
      <dsp:spPr>
        <a:xfrm>
          <a:off x="7830517" y="1646575"/>
          <a:ext cx="62823" cy="62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BAA771-8B2E-49FE-9DDD-E2EFDFDA7F5D}">
      <dsp:nvSpPr>
        <dsp:cNvPr id="0" name=""/>
        <dsp:cNvSpPr/>
      </dsp:nvSpPr>
      <dsp:spPr>
        <a:xfrm rot="18900000">
          <a:off x="8525432" y="2722469"/>
          <a:ext cx="246795" cy="24679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2AEAD4-801E-463C-824D-C02C3650A332}">
      <dsp:nvSpPr>
        <dsp:cNvPr id="0" name=""/>
        <dsp:cNvSpPr/>
      </dsp:nvSpPr>
      <dsp:spPr>
        <a:xfrm>
          <a:off x="8552849" y="2749885"/>
          <a:ext cx="191961" cy="1919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8002F-EF1A-41FE-BDFD-6EC79F0AF7F0}">
      <dsp:nvSpPr>
        <dsp:cNvPr id="0" name=""/>
        <dsp:cNvSpPr/>
      </dsp:nvSpPr>
      <dsp:spPr>
        <a:xfrm>
          <a:off x="8800514" y="1679048"/>
          <a:ext cx="1715085" cy="99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CFHL Adult Survey Administration Training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Website/survey updates</a:t>
          </a:r>
        </a:p>
      </dsp:txBody>
      <dsp:txXfrm>
        <a:off x="8800514" y="1679048"/>
        <a:ext cx="1715085" cy="993368"/>
      </dsp:txXfrm>
    </dsp:sp>
    <dsp:sp modelId="{45A08BC6-3A2D-40A8-A429-279954FE3EEE}">
      <dsp:nvSpPr>
        <dsp:cNvPr id="0" name=""/>
        <dsp:cNvSpPr/>
      </dsp:nvSpPr>
      <dsp:spPr>
        <a:xfrm>
          <a:off x="8800514" y="2672417"/>
          <a:ext cx="1715085" cy="349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September</a:t>
          </a:r>
        </a:p>
      </dsp:txBody>
      <dsp:txXfrm>
        <a:off x="8800514" y="2672417"/>
        <a:ext cx="1715085" cy="349021"/>
      </dsp:txXfrm>
    </dsp:sp>
    <dsp:sp modelId="{EF49A584-3637-45DB-9CEB-0EDF08D135EA}">
      <dsp:nvSpPr>
        <dsp:cNvPr id="0" name=""/>
        <dsp:cNvSpPr/>
      </dsp:nvSpPr>
      <dsp:spPr>
        <a:xfrm>
          <a:off x="8637661" y="1677987"/>
          <a:ext cx="0" cy="993368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A0B5C1-B8BC-4E14-8AF0-B1172EC5AC11}">
      <dsp:nvSpPr>
        <dsp:cNvPr id="0" name=""/>
        <dsp:cNvSpPr/>
      </dsp:nvSpPr>
      <dsp:spPr>
        <a:xfrm>
          <a:off x="8606249" y="1646575"/>
          <a:ext cx="62823" cy="62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35A27-2C59-462B-9B4A-51BD94EA2298}">
      <dsp:nvSpPr>
        <dsp:cNvPr id="0" name=""/>
        <dsp:cNvSpPr/>
      </dsp:nvSpPr>
      <dsp:spPr>
        <a:xfrm>
          <a:off x="0" y="582480"/>
          <a:ext cx="2957512" cy="1878020"/>
        </a:xfrm>
        <a:prstGeom prst="roundRect">
          <a:avLst>
            <a:gd name="adj" fmla="val 10000"/>
          </a:avLst>
        </a:prstGeom>
        <a:solidFill>
          <a:srgbClr val="2B388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A544D6-8071-468A-B49B-9869446210CC}">
      <dsp:nvSpPr>
        <dsp:cNvPr id="0" name=""/>
        <dsp:cNvSpPr/>
      </dsp:nvSpPr>
      <dsp:spPr>
        <a:xfrm>
          <a:off x="328612" y="894662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Evaluate if you deliver any adult DE that has </a:t>
          </a:r>
          <a:r>
            <a:rPr lang="en-US" sz="2200" b="1" kern="1200" dirty="0"/>
            <a:t>4 or more sessions, over 4 or more weeks.</a:t>
          </a:r>
        </a:p>
      </dsp:txBody>
      <dsp:txXfrm>
        <a:off x="383617" y="949667"/>
        <a:ext cx="2847502" cy="1768010"/>
      </dsp:txXfrm>
    </dsp:sp>
    <dsp:sp modelId="{6DC10AFD-6BE4-40E5-985F-80E461A2A490}">
      <dsp:nvSpPr>
        <dsp:cNvPr id="0" name=""/>
        <dsp:cNvSpPr/>
      </dsp:nvSpPr>
      <dsp:spPr>
        <a:xfrm>
          <a:off x="3614737" y="582480"/>
          <a:ext cx="2957512" cy="1878020"/>
        </a:xfrm>
        <a:prstGeom prst="roundRect">
          <a:avLst>
            <a:gd name="adj" fmla="val 10000"/>
          </a:avLst>
        </a:prstGeom>
        <a:solidFill>
          <a:srgbClr val="2B388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38520E5-1246-464D-A1CD-B0DAB6176C87}">
      <dsp:nvSpPr>
        <dsp:cNvPr id="0" name=""/>
        <dsp:cNvSpPr/>
      </dsp:nvSpPr>
      <dsp:spPr>
        <a:xfrm>
          <a:off x="3943350" y="894662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This applies to </a:t>
          </a:r>
          <a:r>
            <a:rPr lang="en-US" sz="2200" b="1" kern="1200" dirty="0"/>
            <a:t>all program activities delivered</a:t>
          </a:r>
          <a:r>
            <a:rPr lang="en-US" sz="2200" b="0" kern="1200" dirty="0"/>
            <a:t>, i.e., not a sample.</a:t>
          </a:r>
          <a:endParaRPr lang="en-US" sz="2200" kern="1200" dirty="0"/>
        </a:p>
      </dsp:txBody>
      <dsp:txXfrm>
        <a:off x="3998355" y="949667"/>
        <a:ext cx="2847502" cy="1768010"/>
      </dsp:txXfrm>
    </dsp:sp>
    <dsp:sp modelId="{ACEBFFBB-52D5-44B4-BCFD-A17B93215A7F}">
      <dsp:nvSpPr>
        <dsp:cNvPr id="0" name=""/>
        <dsp:cNvSpPr/>
      </dsp:nvSpPr>
      <dsp:spPr>
        <a:xfrm>
          <a:off x="7229475" y="582480"/>
          <a:ext cx="2957512" cy="1878020"/>
        </a:xfrm>
        <a:prstGeom prst="roundRect">
          <a:avLst>
            <a:gd name="adj" fmla="val 10000"/>
          </a:avLst>
        </a:prstGeom>
        <a:solidFill>
          <a:srgbClr val="2B388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56DB6E-A567-4182-A677-65962514D077}">
      <dsp:nvSpPr>
        <dsp:cNvPr id="0" name=""/>
        <dsp:cNvSpPr/>
      </dsp:nvSpPr>
      <dsp:spPr>
        <a:xfrm>
          <a:off x="7558087" y="894662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Requirement applies to all 4+ session </a:t>
          </a:r>
          <a:r>
            <a:rPr lang="en-US" sz="2200" b="1" kern="1200" dirty="0"/>
            <a:t>nutrition and PA-focused curricula.</a:t>
          </a:r>
        </a:p>
      </dsp:txBody>
      <dsp:txXfrm>
        <a:off x="7613092" y="949667"/>
        <a:ext cx="2847502" cy="17680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E9B90-D7AA-4FF3-BBBD-E18F7D308991}">
      <dsp:nvSpPr>
        <dsp:cNvPr id="0" name=""/>
        <dsp:cNvSpPr/>
      </dsp:nvSpPr>
      <dsp:spPr>
        <a:xfrm rot="5400000">
          <a:off x="6827464" y="-2959382"/>
          <a:ext cx="646287" cy="6729984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lumMod val="40000"/>
              <a:lumOff val="6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kern="1200"/>
            <a:t>All participants present that day</a:t>
          </a:r>
          <a:endParaRPr lang="en-US" sz="1700" kern="1200"/>
        </a:p>
      </dsp:txBody>
      <dsp:txXfrm rot="-5400000">
        <a:off x="3785616" y="114015"/>
        <a:ext cx="6698435" cy="583189"/>
      </dsp:txXfrm>
    </dsp:sp>
    <dsp:sp modelId="{1D95F641-735C-4DD6-950A-1C7B9F4F2E76}">
      <dsp:nvSpPr>
        <dsp:cNvPr id="0" name=""/>
        <dsp:cNvSpPr/>
      </dsp:nvSpPr>
      <dsp:spPr>
        <a:xfrm>
          <a:off x="0" y="1679"/>
          <a:ext cx="3785616" cy="807859"/>
        </a:xfrm>
        <a:prstGeom prst="roundRect">
          <a:avLst/>
        </a:prstGeom>
        <a:solidFill>
          <a:srgbClr val="2B388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Administer a pre-test before the DE series begins</a:t>
          </a:r>
          <a:endParaRPr lang="en-US" sz="2200" kern="1200" dirty="0"/>
        </a:p>
      </dsp:txBody>
      <dsp:txXfrm>
        <a:off x="39436" y="41115"/>
        <a:ext cx="3706744" cy="728987"/>
      </dsp:txXfrm>
    </dsp:sp>
    <dsp:sp modelId="{A6B3D6A7-799B-4200-8EB6-8B69B77F4544}">
      <dsp:nvSpPr>
        <dsp:cNvPr id="0" name=""/>
        <dsp:cNvSpPr/>
      </dsp:nvSpPr>
      <dsp:spPr>
        <a:xfrm rot="5400000">
          <a:off x="6827464" y="-2111130"/>
          <a:ext cx="646287" cy="6729984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lumMod val="40000"/>
              <a:lumOff val="6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kern="1200"/>
            <a:t>All participants present that day</a:t>
          </a:r>
          <a:endParaRPr lang="en-US" sz="1700" kern="1200"/>
        </a:p>
      </dsp:txBody>
      <dsp:txXfrm rot="-5400000">
        <a:off x="3785616" y="962267"/>
        <a:ext cx="6698435" cy="583189"/>
      </dsp:txXfrm>
    </dsp:sp>
    <dsp:sp modelId="{0B5A8B3F-AE91-4820-9830-63836F414A5D}">
      <dsp:nvSpPr>
        <dsp:cNvPr id="0" name=""/>
        <dsp:cNvSpPr/>
      </dsp:nvSpPr>
      <dsp:spPr>
        <a:xfrm>
          <a:off x="0" y="849931"/>
          <a:ext cx="3785616" cy="807859"/>
        </a:xfrm>
        <a:prstGeom prst="roundRect">
          <a:avLst/>
        </a:prstGeom>
        <a:solidFill>
          <a:srgbClr val="2B388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Administer a post-test after the DE series is complete</a:t>
          </a:r>
          <a:endParaRPr lang="en-US" sz="2200" kern="1200" dirty="0"/>
        </a:p>
      </dsp:txBody>
      <dsp:txXfrm>
        <a:off x="39436" y="889367"/>
        <a:ext cx="3706744" cy="728987"/>
      </dsp:txXfrm>
    </dsp:sp>
    <dsp:sp modelId="{E2B849C2-BDFA-4F27-B878-8FC5E687DD19}">
      <dsp:nvSpPr>
        <dsp:cNvPr id="0" name=""/>
        <dsp:cNvSpPr/>
      </dsp:nvSpPr>
      <dsp:spPr>
        <a:xfrm rot="5400000">
          <a:off x="6827464" y="-1262878"/>
          <a:ext cx="646287" cy="6729984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lumMod val="40000"/>
              <a:lumOff val="6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kern="1200"/>
            <a:t>You’re done!</a:t>
          </a:r>
          <a:endParaRPr lang="en-US" sz="1700" kern="1200"/>
        </a:p>
      </dsp:txBody>
      <dsp:txXfrm rot="-5400000">
        <a:off x="3785616" y="1810519"/>
        <a:ext cx="6698435" cy="583189"/>
      </dsp:txXfrm>
    </dsp:sp>
    <dsp:sp modelId="{6BC2D20C-5329-442A-804A-3B88758EC429}">
      <dsp:nvSpPr>
        <dsp:cNvPr id="0" name=""/>
        <dsp:cNvSpPr/>
      </dsp:nvSpPr>
      <dsp:spPr>
        <a:xfrm>
          <a:off x="0" y="1698183"/>
          <a:ext cx="3785616" cy="807859"/>
        </a:xfrm>
        <a:prstGeom prst="roundRect">
          <a:avLst/>
        </a:prstGeom>
        <a:solidFill>
          <a:srgbClr val="2B3885"/>
        </a:solidFill>
        <a:ln w="19050" cap="flat" cmpd="sng" algn="ctr">
          <a:solidFill>
            <a:srgbClr val="2B3885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/>
            <a:t>Participants completed surveys online? </a:t>
          </a:r>
          <a:endParaRPr lang="en-US" sz="2200" kern="1200"/>
        </a:p>
      </dsp:txBody>
      <dsp:txXfrm>
        <a:off x="39436" y="1737619"/>
        <a:ext cx="3706744" cy="728987"/>
      </dsp:txXfrm>
    </dsp:sp>
    <dsp:sp modelId="{B90EB4AA-99FA-4DAA-8F0A-651E23285154}">
      <dsp:nvSpPr>
        <dsp:cNvPr id="0" name=""/>
        <dsp:cNvSpPr/>
      </dsp:nvSpPr>
      <dsp:spPr>
        <a:xfrm rot="5400000">
          <a:off x="6827464" y="-414626"/>
          <a:ext cx="646287" cy="6729984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lumMod val="40000"/>
              <a:lumOff val="6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kern="1200" dirty="0"/>
            <a:t>Enter them into the </a:t>
          </a:r>
          <a:r>
            <a:rPr lang="en-US" sz="1700" b="0" kern="1200" dirty="0">
              <a:hlinkClick xmlns:r="http://schemas.openxmlformats.org/officeDocument/2006/relationships" r:id="rId1"/>
            </a:rPr>
            <a:t>online link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Surveys are </a:t>
          </a:r>
          <a:r>
            <a:rPr lang="en-US" sz="1700" b="1" u="sng" kern="1200"/>
            <a:t>never entered into PEARS</a:t>
          </a:r>
          <a:endParaRPr lang="en-US" sz="1700" kern="1200"/>
        </a:p>
      </dsp:txBody>
      <dsp:txXfrm rot="-5400000">
        <a:off x="3785616" y="2658771"/>
        <a:ext cx="6698435" cy="583189"/>
      </dsp:txXfrm>
    </dsp:sp>
    <dsp:sp modelId="{52AA1944-D2BB-40E7-9468-FD9D975B23A1}">
      <dsp:nvSpPr>
        <dsp:cNvPr id="0" name=""/>
        <dsp:cNvSpPr/>
      </dsp:nvSpPr>
      <dsp:spPr>
        <a:xfrm>
          <a:off x="0" y="2546436"/>
          <a:ext cx="3785616" cy="807859"/>
        </a:xfrm>
        <a:prstGeom prst="roundRect">
          <a:avLst/>
        </a:prstGeom>
        <a:solidFill>
          <a:srgbClr val="2B388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Participants completed surveys on paper? </a:t>
          </a:r>
          <a:endParaRPr lang="en-US" sz="2200" kern="1200" dirty="0"/>
        </a:p>
      </dsp:txBody>
      <dsp:txXfrm>
        <a:off x="39436" y="2585872"/>
        <a:ext cx="3706744" cy="7289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29973-8A71-44CE-ACE6-5BF1E9F33D12}">
      <dsp:nvSpPr>
        <dsp:cNvPr id="0" name=""/>
        <dsp:cNvSpPr/>
      </dsp:nvSpPr>
      <dsp:spPr>
        <a:xfrm>
          <a:off x="5727" y="979083"/>
          <a:ext cx="2130493" cy="2130493"/>
        </a:xfrm>
        <a:prstGeom prst="ellipse">
          <a:avLst/>
        </a:prstGeom>
        <a:solidFill>
          <a:srgbClr val="2B3885"/>
        </a:solidFill>
        <a:ln>
          <a:solidFill>
            <a:srgbClr val="2B3885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PEARS Program Activity IDs are how we identify the DE delivered</a:t>
          </a:r>
          <a:endParaRPr lang="en-US" sz="1800" kern="1200" dirty="0"/>
        </a:p>
      </dsp:txBody>
      <dsp:txXfrm>
        <a:off x="317730" y="1291086"/>
        <a:ext cx="1506487" cy="1506487"/>
      </dsp:txXfrm>
    </dsp:sp>
    <dsp:sp modelId="{641E970F-93FA-4C1B-ADB7-8887FD187644}">
      <dsp:nvSpPr>
        <dsp:cNvPr id="0" name=""/>
        <dsp:cNvSpPr/>
      </dsp:nvSpPr>
      <dsp:spPr>
        <a:xfrm rot="5400000">
          <a:off x="2494671" y="1668037"/>
          <a:ext cx="745672" cy="752586"/>
        </a:xfrm>
        <a:prstGeom prst="triangl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333910-CFF3-4765-B618-F0B4AD9FAB19}">
      <dsp:nvSpPr>
        <dsp:cNvPr id="0" name=""/>
        <dsp:cNvSpPr/>
      </dsp:nvSpPr>
      <dsp:spPr>
        <a:xfrm>
          <a:off x="3556195" y="1333810"/>
          <a:ext cx="1421039" cy="1421039"/>
        </a:xfrm>
        <a:prstGeom prst="ellipse">
          <a:avLst/>
        </a:prstGeom>
        <a:solidFill>
          <a:srgbClr val="2B3885"/>
        </a:solidFill>
        <a:ln>
          <a:solidFill>
            <a:srgbClr val="2B3885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To match pre to post, the same Program Activity ID must be used</a:t>
          </a:r>
          <a:endParaRPr lang="en-US" sz="1200" kern="1200" dirty="0"/>
        </a:p>
      </dsp:txBody>
      <dsp:txXfrm>
        <a:off x="3764301" y="1541916"/>
        <a:ext cx="1004827" cy="1004827"/>
      </dsp:txXfrm>
    </dsp:sp>
    <dsp:sp modelId="{EE3D49E2-45D5-4EB2-8E3D-7F88C3653EAB}">
      <dsp:nvSpPr>
        <dsp:cNvPr id="0" name=""/>
        <dsp:cNvSpPr/>
      </dsp:nvSpPr>
      <dsp:spPr>
        <a:xfrm rot="5400000">
          <a:off x="5513048" y="1668037"/>
          <a:ext cx="745672" cy="752586"/>
        </a:xfrm>
        <a:prstGeom prst="triangl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14D18C-D1E4-4B06-901C-65EC232C93A8}">
      <dsp:nvSpPr>
        <dsp:cNvPr id="0" name=""/>
        <dsp:cNvSpPr/>
      </dsp:nvSpPr>
      <dsp:spPr>
        <a:xfrm>
          <a:off x="6751935" y="1333810"/>
          <a:ext cx="1421039" cy="1421039"/>
        </a:xfrm>
        <a:prstGeom prst="ellipse">
          <a:avLst/>
        </a:prstGeom>
        <a:solidFill>
          <a:srgbClr val="2B3885"/>
        </a:solidFill>
        <a:ln>
          <a:solidFill>
            <a:srgbClr val="2B3885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All series-based DE should be entered under a </a:t>
          </a:r>
          <a:r>
            <a:rPr lang="en-US" sz="1200" b="1" u="sng" kern="1200" dirty="0"/>
            <a:t>single Program Activity ID</a:t>
          </a:r>
        </a:p>
      </dsp:txBody>
      <dsp:txXfrm>
        <a:off x="6960041" y="1541916"/>
        <a:ext cx="1004827" cy="1004827"/>
      </dsp:txXfrm>
    </dsp:sp>
    <dsp:sp modelId="{0C01B6C1-F91D-4565-94B5-76345E034D21}">
      <dsp:nvSpPr>
        <dsp:cNvPr id="0" name=""/>
        <dsp:cNvSpPr/>
      </dsp:nvSpPr>
      <dsp:spPr>
        <a:xfrm rot="5400000">
          <a:off x="8531425" y="1668037"/>
          <a:ext cx="745672" cy="752586"/>
        </a:xfrm>
        <a:prstGeom prst="triangl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A7EA50-3B8C-4449-9AE5-AD7DDEE59C3F}">
      <dsp:nvSpPr>
        <dsp:cNvPr id="0" name=""/>
        <dsp:cNvSpPr/>
      </dsp:nvSpPr>
      <dsp:spPr>
        <a:xfrm>
          <a:off x="9592949" y="979083"/>
          <a:ext cx="2130493" cy="2130493"/>
        </a:xfrm>
        <a:prstGeom prst="ellipse">
          <a:avLst/>
        </a:prstGeom>
        <a:solidFill>
          <a:srgbClr val="2B3885"/>
        </a:solidFill>
        <a:ln>
          <a:solidFill>
            <a:srgbClr val="2B3885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Program Activity ID ≠ Site ID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Program Activity ID should be 6 digits &gt;853000</a:t>
          </a:r>
        </a:p>
      </dsp:txBody>
      <dsp:txXfrm>
        <a:off x="9904952" y="1291086"/>
        <a:ext cx="1506487" cy="1506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C75F5-36E3-4778-9B1F-C3E9F8CB822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5831F-504B-4927-8F91-83EF43FC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69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5831F-504B-4927-8F91-83EF43FC77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5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5831F-504B-4927-8F91-83EF43FC77E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62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purple background with a logo&#10;&#10;Description automatically generated">
            <a:extLst>
              <a:ext uri="{FF2B5EF4-FFF2-40B4-BE49-F238E27FC236}">
                <a16:creationId xmlns:a16="http://schemas.microsoft.com/office/drawing/2014/main" id="{411BF595-0DF6-2D1B-A40D-1DD976EA3C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0" y="0"/>
            <a:ext cx="121907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8DD38F-C150-0847-A901-99348C2DC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9000" y="1122363"/>
            <a:ext cx="55118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328D1-B573-E24A-8FD6-12DCF3B18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9000" y="3602038"/>
            <a:ext cx="55118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836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45A9B-0D3B-9848-AB35-0E2646D6C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17720-72F7-3B46-9E8C-F254453270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5EA8A-C537-C54B-A832-40518AC20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2A074-E97A-5B42-B03D-CB5799214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E15EF-C73D-5248-BB71-F085D0930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53A90-9CEC-5A49-AD3E-5A30C61AF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4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6D0F0-DDA8-F148-8FE1-215E17424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4A1A5-59DF-9A41-B640-934839625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CA9FC-4A74-014B-B428-2F09059DC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83C65-8198-8344-8717-84AF3C6E1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81C1D-C627-204C-A820-3EA8009E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04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FDCC3-7419-544B-9964-A9A4C9FF04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B6A46-D461-8849-81E6-C3D563190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BC004-98E2-D445-9A4F-38F3B3D73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153F6-F504-7841-80B0-F0533224A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9D37C-328D-3C47-8108-46FDDB66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50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A37A0-1EE1-094E-ABDA-99B17C2CA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922A9-BD72-134C-A77B-CCE77E19E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strike="sngStrike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F33CE-3BA5-3943-A091-27950CC1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0D35-D7F2-7B4C-B1FE-824959C6F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84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0A25D-B4D9-774B-8F39-3453553B2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180F51-DA7E-2A43-9000-DD5B9899B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0FFE3-70E2-EA4A-AEAA-CB01A3E86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D4320-7E57-7A4E-8CB8-E3676F67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E17A3-B13D-8C4B-84CD-7EE2E595D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38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0926D-1EBB-B045-B829-242DD3A6D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75F42-D264-B642-8713-DE54F1F6F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B7178-70B9-DA44-A084-FCF125E93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B9BD2-65B4-3245-BA00-10318F000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B376C-3EF6-F640-9BE9-2BB325C4D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1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9855-5710-2748-9CAC-0C16C0A2B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A16BC-C0F4-6747-AECD-8B332CFDB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98D37-8764-F843-9824-E063E866D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21946-D1A0-C942-B46B-FF0CF853A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B91AD-51BB-3C47-A633-0FDD42A4E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91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369D1-20DF-0043-A02D-78596AC0F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2B8D0-C20A-F04B-981A-DA974A36F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74BCF-100F-E941-BFF2-7B6B0B23A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904E8-EA83-864B-ACF4-F24C33B55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1DF38-CEE6-5D4D-8459-B16630103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939E0-1F5B-E748-9F09-5CD6D05C4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39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97351-0478-3444-A34E-7791F585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97317-9412-474E-92A7-B8982763B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C12BF-BE58-774F-9DFC-1DF78F1B3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852B3-06E8-2B4D-ADD2-B3D503C24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2AAFA2-0287-8E41-8792-95DF20CEA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C91D6B-C6F9-C245-8385-C9794CB43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02CBAD-2E5E-A34C-BCF6-15EB4A4FB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3F09A-A506-274A-84B4-F676C828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02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DAADC-51BC-6745-B4A6-51772613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039962-60A3-814E-A66E-61EAF01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74173-2B8A-8948-8CAE-F8D3B62F0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FE4F1-524B-3746-B7FC-CEBFD57CC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57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7AA82-1DB5-0A41-8083-F7B41F5A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10515600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00CA9-5163-BB43-B94C-464174D742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28056"/>
            <a:ext cx="10515600" cy="3355163"/>
          </a:xfrm>
        </p:spPr>
        <p:txBody>
          <a:bodyPr/>
          <a:lstStyle>
            <a:lvl1pPr marL="0" indent="0"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</a:lstStyle>
          <a:p>
            <a:pPr lvl="0"/>
            <a:r>
              <a:rPr lang="en-US"/>
              <a:t>Section 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colorful map with a black background&#10;&#10;Description automatically generated">
            <a:extLst>
              <a:ext uri="{FF2B5EF4-FFF2-40B4-BE49-F238E27FC236}">
                <a16:creationId xmlns:a16="http://schemas.microsoft.com/office/drawing/2014/main" id="{644E4916-B828-34CE-7FCB-371FEE2A63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448" y="6090444"/>
            <a:ext cx="3246944" cy="608801"/>
          </a:xfrm>
          <a:prstGeom prst="rect">
            <a:avLst/>
          </a:prstGeom>
        </p:spPr>
      </p:pic>
      <p:pic>
        <p:nvPicPr>
          <p:cNvPr id="4" name="Picture 3" descr="A purple and white rectangle&#10;&#10;Description automatically generated">
            <a:extLst>
              <a:ext uri="{FF2B5EF4-FFF2-40B4-BE49-F238E27FC236}">
                <a16:creationId xmlns:a16="http://schemas.microsoft.com/office/drawing/2014/main" id="{FCA66E97-322C-7C6C-1340-237A73DD78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87786"/>
          <a:stretch/>
        </p:blipFill>
        <p:spPr>
          <a:xfrm>
            <a:off x="0" y="0"/>
            <a:ext cx="12190700" cy="83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22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DB7BA4-B554-4047-9D76-7DE18F2C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97B702-28D4-D244-A44F-7CEC919C9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AD1F4-2338-604E-8482-EF2DB0D4E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31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BED7D-0C14-CB48-BC82-F06753D10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12676-FDBA-4A43-B716-9A1E89403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E8161-0CC0-0D4E-A1C2-3DB408665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F8742-A805-4B46-8046-EEF934569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348AB-1783-D145-B908-D8B512E42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8A057-1CA7-7544-BE14-88F59444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89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79C12-CA29-3946-A3E7-77DBFD858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9B36E5-0F6D-8245-B6EB-CE60A1F86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BBE08-E002-C049-9C23-AAC5428F2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BB1B6-3A68-0D4D-AB16-2D642B5D3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D3103-01C1-3F46-BE14-8B7AA41B9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48798-8CB3-284D-AA02-0C20DB6C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49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BFBF6-5055-354A-A634-0C5311A88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50A89-858A-6C44-B6D9-CB68CB6E9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56155-DB15-E04D-B976-E4FE7BD88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27903-332A-F945-81D9-712A9EDB7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C2485-2415-AE41-BA81-B7C1024E3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65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AF87FF-0B87-E040-9BC5-975B6900BD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FB225-FBCC-0C43-9934-11CB2FCF4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4BA93-566A-484F-AAE7-564F6D5A9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8546A-3542-814A-869A-AD7345F4B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1D029-03A8-924C-829C-D72BAC507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9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7AA82-1DB5-0A41-8083-F7B41F5A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10515600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00CA9-5163-BB43-B94C-464174D742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28056"/>
            <a:ext cx="10515600" cy="3753644"/>
          </a:xfrm>
        </p:spPr>
        <p:txBody>
          <a:bodyPr/>
          <a:lstStyle>
            <a:lvl1pPr marL="0" indent="0"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</a:lstStyle>
          <a:p>
            <a:pPr lvl="0"/>
            <a:r>
              <a:rPr lang="en-US"/>
              <a:t>Section 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colorful map with a black background&#10;&#10;Description automatically generated">
            <a:extLst>
              <a:ext uri="{FF2B5EF4-FFF2-40B4-BE49-F238E27FC236}">
                <a16:creationId xmlns:a16="http://schemas.microsoft.com/office/drawing/2014/main" id="{3067B90C-B702-1883-4C8B-C0752888C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448" y="6090444"/>
            <a:ext cx="3246944" cy="608801"/>
          </a:xfrm>
          <a:prstGeom prst="rect">
            <a:avLst/>
          </a:prstGeom>
        </p:spPr>
      </p:pic>
      <p:pic>
        <p:nvPicPr>
          <p:cNvPr id="7" name="Picture 6" descr="A purple and white rectangle&#10;&#10;Description automatically generated">
            <a:extLst>
              <a:ext uri="{FF2B5EF4-FFF2-40B4-BE49-F238E27FC236}">
                <a16:creationId xmlns:a16="http://schemas.microsoft.com/office/drawing/2014/main" id="{A70BB060-DC25-AD31-C1C6-35E93CD2DD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87786"/>
          <a:stretch/>
        </p:blipFill>
        <p:spPr>
          <a:xfrm>
            <a:off x="0" y="0"/>
            <a:ext cx="12190700" cy="83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6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AD50-C820-B74B-9D12-54B165080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A7509-3C51-1540-B5B2-80960E1A1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7C75A-44C2-0D45-9B39-CBD19CF04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E2794-1B84-6948-9C2F-67DE0E98C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E7A24-18F8-6440-AFD3-FFF1C3452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1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30C4C-9C1B-8C45-87A0-74246445E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3C22E-33C7-8F49-A265-D5D8313AE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BB54A-308F-2746-B04C-B86E00FCC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2772E-B089-4543-9E9B-B2CA0B23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1BBD7-D362-9647-B586-25CA09FCD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1D535-282B-5F42-9B25-E107E28E9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86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9812B-B797-7742-8124-2FCD0E988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045D5-C335-6A43-AF25-1E6648EEB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3B8F3-7B8E-5947-A74B-02808BC70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8BEFF-5E2A-7444-8D06-0162C78F4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4F5142-3022-1446-9DEA-634D5376AC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48A6EB-ECE1-C943-929B-709097BCA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44C670-B14E-0E48-B55D-EC84DA109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A098D4-C2EA-4244-9BF6-CD3FCAF1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5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2F923-9446-2E45-A898-D6FCC997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4E8671-903F-8E49-8BC8-1D1F3F6B3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0BCDD4-AB16-DC44-A2F0-83AC7973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FCCA6E-D388-2946-A4AA-79983DC3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3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89950E-24DB-294B-BAA8-96F21CC16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845F0-B9F9-5C4F-A4B1-F5ED69DA7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1748D-C581-5448-A94C-5F3FE4A25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7BD8-A2EB-E24A-9E65-A72820568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C5582-3ACF-114E-AEDA-F4C9407BF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84EA56-2D33-0844-9B63-B7550BE52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901CE-A1B1-9D4F-A2E0-0E83A8233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FC791-4F7B-B447-874E-4B66ABBD0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B31FA-F2A7-F04E-B4C3-F33EBC5CF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C95BE0-A2D0-E54E-9352-EEB5C7C7F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0850F-B278-BD42-AFBE-FFBAF7274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Section 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4A547-AE65-4241-9104-BFE1B9A13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30179-B65F-F446-91C9-CBE070704E1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F0867-20DA-C043-BC77-40BC1D9CF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ED5A9-B320-B743-9689-FE5B1D07A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2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green rectangle&#10;&#10;Description automatically generated">
            <a:extLst>
              <a:ext uri="{FF2B5EF4-FFF2-40B4-BE49-F238E27FC236}">
                <a16:creationId xmlns:a16="http://schemas.microsoft.com/office/drawing/2014/main" id="{331038E5-6F48-7FD9-EA5E-98C486AF73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0" y="0"/>
            <a:ext cx="121907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A86AE0-40A6-1E46-A593-25DD4273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55E19-42B9-4A46-90B5-12782457A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58836-528F-7945-B98A-867762161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105A7-A977-FA46-BA0B-8C6154C51868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5AE97-BC85-C64E-90EC-1BE94FA71B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3FE05-048D-3147-A74E-EF48E8E42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80D35-D7F2-7B4C-B1FE-824959C6F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1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FEE4F7-30AA-7344-9252-A2D3FC439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BD2A9-3A5C-D248-9B83-E56E3C6C2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CE581-6F1B-2145-8516-2C06C21139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11CA2-BB88-8644-98B4-6A53F6EA3C3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27632-0FF1-F14C-85E6-24DD836EE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5F543-BEAF-4D4E-962F-42E10D66F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urple square with white text&#10;&#10;Description automatically generated">
            <a:extLst>
              <a:ext uri="{FF2B5EF4-FFF2-40B4-BE49-F238E27FC236}">
                <a16:creationId xmlns:a16="http://schemas.microsoft.com/office/drawing/2014/main" id="{E0A70583-D457-2750-48B7-626E43FED94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t="88642" b="1991"/>
          <a:stretch/>
        </p:blipFill>
        <p:spPr>
          <a:xfrm>
            <a:off x="0" y="6215591"/>
            <a:ext cx="12190700" cy="64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0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ucanr.edu/sites/LHDEvaluation/" TargetMode="External"/><Relationship Id="rId4" Type="http://schemas.openxmlformats.org/officeDocument/2006/relationships/hyperlink" Target="https://ucanr.edu/sites/http___ucanredu_sites_adultDE/index.cf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ucanr.edu/sites/LHDEvaluation/Data_Storytelling_Toolkit/index.cfm" TargetMode="External"/><Relationship Id="rId3" Type="http://schemas.openxmlformats.org/officeDocument/2006/relationships/hyperlink" Target="https://ucanr.edu/sites/NewNutritionPolicyInstitute/files/406481.pdf" TargetMode="External"/><Relationship Id="rId7" Type="http://schemas.openxmlformats.org/officeDocument/2006/relationships/hyperlink" Target="https://ucanr.edu/sites/NewNutritionPolicyInstitute/files/406485.pdf" TargetMode="External"/><Relationship Id="rId2" Type="http://schemas.openxmlformats.org/officeDocument/2006/relationships/hyperlink" Target="https://ucanr.edu/sites/SLAQ/LEAP/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ucanr.edu/sites/NewNutritionPolicyInstitute/files/406484.pdf" TargetMode="External"/><Relationship Id="rId5" Type="http://schemas.openxmlformats.org/officeDocument/2006/relationships/hyperlink" Target="https://ucanr.edu/sites/NewNutritionPolicyInstitute/files/406483.pdf" TargetMode="External"/><Relationship Id="rId4" Type="http://schemas.openxmlformats.org/officeDocument/2006/relationships/hyperlink" Target="https://ucanr.edu/sites/NewNutritionPolicyInstitute/files/406482.pdf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hyperlink" Target="https://ucanr.zoom.us/meeting/register/tJYkcOurrD8pGd2amEjvzeRpzPrmsUHvjFVn" TargetMode="Externa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arcg.is/0yyvD1" TargetMode="Externa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ucanr.edu/sites/http___ucanredu_sites_adultDE/index.cfm" TargetMode="External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10" Type="http://schemas.openxmlformats.org/officeDocument/2006/relationships/hyperlink" Target="mailto:amlinares@ucanr.edu" TargetMode="External"/><Relationship Id="rId4" Type="http://schemas.openxmlformats.org/officeDocument/2006/relationships/image" Target="../media/image38.png"/><Relationship Id="rId9" Type="http://schemas.openxmlformats.org/officeDocument/2006/relationships/hyperlink" Target="https://ucanr.edu/sites/http___ucanredu_sites_adultDE/CFHL_Listserv_Sign-up/index.cf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EEF6D-F85B-D7E7-5D00-6802374B9E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Adult Direct Education Evaluation</a:t>
            </a:r>
            <a:br>
              <a:rPr lang="en-US" sz="4400" dirty="0"/>
            </a:br>
            <a:br>
              <a:rPr lang="en-US" sz="4400" dirty="0"/>
            </a:br>
            <a:r>
              <a:rPr lang="en-US" sz="3100" dirty="0"/>
              <a:t>Mid-Year Check-In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8A5BB6-C787-56D5-47DB-213AA3D6F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382623"/>
            <a:ext cx="5511800" cy="1655762"/>
          </a:xfrm>
        </p:spPr>
        <p:txBody>
          <a:bodyPr/>
          <a:lstStyle/>
          <a:p>
            <a:r>
              <a:rPr lang="en-US" b="0" dirty="0"/>
              <a:t>March 18, 2025</a:t>
            </a:r>
          </a:p>
          <a:p>
            <a:r>
              <a:rPr lang="en-US" b="0" dirty="0"/>
              <a:t>Hosted by Amanda Linares</a:t>
            </a:r>
          </a:p>
        </p:txBody>
      </p:sp>
    </p:spTree>
    <p:extLst>
      <p:ext uri="{BB962C8B-B14F-4D97-AF65-F5344CB8AC3E}">
        <p14:creationId xmlns:p14="http://schemas.microsoft.com/office/powerpoint/2010/main" val="2261595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195CB-602B-A116-8937-301ABEBEF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Adult DE Eval &amp; PEARS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9247C-E903-16B5-50A9-26E8F733FF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4486" y="2639256"/>
            <a:ext cx="5181600" cy="2724073"/>
          </a:xfrm>
        </p:spPr>
        <p:txBody>
          <a:bodyPr>
            <a:normAutofit/>
          </a:bodyPr>
          <a:lstStyle/>
          <a:p>
            <a:r>
              <a:rPr lang="en-US" dirty="0"/>
              <a:t>Surveys should never be entered into PEARS.</a:t>
            </a:r>
          </a:p>
          <a:p>
            <a:r>
              <a:rPr lang="en-US" dirty="0"/>
              <a:t>Do identify that the program activity was evaluated.</a:t>
            </a:r>
          </a:p>
          <a:p>
            <a:endParaRPr lang="en-US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DF0F38E-1F70-D6B6-A00A-F3F2B0E08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185" y="2066963"/>
            <a:ext cx="5675154" cy="2724073"/>
          </a:xfrm>
          <a:prstGeom prst="rect">
            <a:avLst/>
          </a:prstGeom>
          <a:noFill/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1539DDD3-B535-3204-EC23-2F52CC45B00D}"/>
              </a:ext>
            </a:extLst>
          </p:cNvPr>
          <p:cNvSpPr/>
          <p:nvPr/>
        </p:nvSpPr>
        <p:spPr>
          <a:xfrm rot="18339064">
            <a:off x="5549476" y="3997291"/>
            <a:ext cx="736211" cy="290844"/>
          </a:xfrm>
          <a:prstGeom prst="rightArrow">
            <a:avLst/>
          </a:prstGeom>
          <a:solidFill>
            <a:srgbClr val="2B3885"/>
          </a:solidFill>
          <a:ln>
            <a:solidFill>
              <a:srgbClr val="2B38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77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E6188-8100-10FE-2A36-2797F7D17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PEARS Program Activity IDs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FCE7D5F-6984-A89B-B4BC-C26D0F10F3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897995"/>
              </p:ext>
            </p:extLst>
          </p:nvPr>
        </p:nvGraphicFramePr>
        <p:xfrm>
          <a:off x="231602" y="1755090"/>
          <a:ext cx="11729170" cy="4088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4D31039-5D7E-6165-F309-089CE6E6AEC9}"/>
              </a:ext>
            </a:extLst>
          </p:cNvPr>
          <p:cNvSpPr txBox="1"/>
          <p:nvPr/>
        </p:nvSpPr>
        <p:spPr>
          <a:xfrm>
            <a:off x="7984273" y="483895"/>
            <a:ext cx="1230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Important!</a:t>
            </a:r>
          </a:p>
        </p:txBody>
      </p:sp>
    </p:spTree>
    <p:extLst>
      <p:ext uri="{BB962C8B-B14F-4D97-AF65-F5344CB8AC3E}">
        <p14:creationId xmlns:p14="http://schemas.microsoft.com/office/powerpoint/2010/main" val="2745080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82E82-88D9-5215-350D-86EE24CE2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4FBA4-AEA9-13C9-BFB8-388CF68D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9252"/>
            <a:ext cx="10515600" cy="1325563"/>
          </a:xfrm>
        </p:spPr>
        <p:txBody>
          <a:bodyPr/>
          <a:lstStyle/>
          <a:p>
            <a:r>
              <a:rPr lang="en-US" dirty="0"/>
              <a:t>Statewide findings, FFY 24</a:t>
            </a:r>
          </a:p>
        </p:txBody>
      </p:sp>
    </p:spTree>
    <p:extLst>
      <p:ext uri="{BB962C8B-B14F-4D97-AF65-F5344CB8AC3E}">
        <p14:creationId xmlns:p14="http://schemas.microsoft.com/office/powerpoint/2010/main" val="2719840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5A36-A7CA-A485-5BDD-04B9DF65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FFY 24 data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488D5F7-728D-51CC-D0CB-83FF4A5A350B}"/>
              </a:ext>
            </a:extLst>
          </p:cNvPr>
          <p:cNvGrpSpPr/>
          <p:nvPr/>
        </p:nvGrpSpPr>
        <p:grpSpPr>
          <a:xfrm>
            <a:off x="3505203" y="2268845"/>
            <a:ext cx="2051824" cy="1984917"/>
            <a:chOff x="9058510" y="279711"/>
            <a:chExt cx="2051824" cy="198491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68D2ADF-54C2-B68C-4237-70F0E4CA68AB}"/>
                </a:ext>
              </a:extLst>
            </p:cNvPr>
            <p:cNvSpPr/>
            <p:nvPr/>
          </p:nvSpPr>
          <p:spPr>
            <a:xfrm>
              <a:off x="9058510" y="279711"/>
              <a:ext cx="2051824" cy="1984917"/>
            </a:xfrm>
            <a:prstGeom prst="ellipse">
              <a:avLst/>
            </a:prstGeom>
            <a:solidFill>
              <a:srgbClr val="2B3885"/>
            </a:solidFill>
            <a:ln>
              <a:solidFill>
                <a:srgbClr val="2B388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Graphic 5" descr="Lunch Box with solid fill">
              <a:extLst>
                <a:ext uri="{FF2B5EF4-FFF2-40B4-BE49-F238E27FC236}">
                  <a16:creationId xmlns:a16="http://schemas.microsoft.com/office/drawing/2014/main" id="{8795630A-6571-C517-841F-A4D26A86B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4157" y="633028"/>
              <a:ext cx="1191940" cy="119194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02038AC-45B2-2A72-4332-481DB70F41EF}"/>
              </a:ext>
            </a:extLst>
          </p:cNvPr>
          <p:cNvGrpSpPr/>
          <p:nvPr/>
        </p:nvGrpSpPr>
        <p:grpSpPr>
          <a:xfrm>
            <a:off x="6486298" y="2208874"/>
            <a:ext cx="2051824" cy="1984917"/>
            <a:chOff x="9803779" y="3844383"/>
            <a:chExt cx="2051824" cy="198491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B5DB39E-2492-7C58-B962-638FDCCD5600}"/>
                </a:ext>
              </a:extLst>
            </p:cNvPr>
            <p:cNvSpPr/>
            <p:nvPr/>
          </p:nvSpPr>
          <p:spPr>
            <a:xfrm>
              <a:off x="9803779" y="3844383"/>
              <a:ext cx="2051824" cy="1984917"/>
            </a:xfrm>
            <a:prstGeom prst="ellipse">
              <a:avLst/>
            </a:prstGeom>
            <a:solidFill>
              <a:srgbClr val="2B3885"/>
            </a:solidFill>
            <a:ln>
              <a:solidFill>
                <a:srgbClr val="2B388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 descr="Two women with solid fill">
              <a:extLst>
                <a:ext uri="{FF2B5EF4-FFF2-40B4-BE49-F238E27FC236}">
                  <a16:creationId xmlns:a16="http://schemas.microsoft.com/office/drawing/2014/main" id="{F726F689-D819-4DE0-502C-7C2ADCCB7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280491" y="4273701"/>
              <a:ext cx="1119770" cy="111977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C062DA-59E5-0483-5ACC-2B42259BEE18}"/>
              </a:ext>
            </a:extLst>
          </p:cNvPr>
          <p:cNvGrpSpPr/>
          <p:nvPr/>
        </p:nvGrpSpPr>
        <p:grpSpPr>
          <a:xfrm>
            <a:off x="9467393" y="2205618"/>
            <a:ext cx="2051824" cy="1984917"/>
            <a:chOff x="5687123" y="189490"/>
            <a:chExt cx="2051824" cy="198491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1FD4687-BB59-6BCA-EB18-3ADD8D8E23DD}"/>
                </a:ext>
              </a:extLst>
            </p:cNvPr>
            <p:cNvSpPr/>
            <p:nvPr/>
          </p:nvSpPr>
          <p:spPr>
            <a:xfrm>
              <a:off x="5687123" y="189490"/>
              <a:ext cx="2051824" cy="1984917"/>
            </a:xfrm>
            <a:prstGeom prst="ellipse">
              <a:avLst/>
            </a:prstGeom>
            <a:solidFill>
              <a:srgbClr val="2B3885"/>
            </a:solidFill>
            <a:ln>
              <a:solidFill>
                <a:srgbClr val="2B388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 descr="Classroom with solid fill">
              <a:extLst>
                <a:ext uri="{FF2B5EF4-FFF2-40B4-BE49-F238E27FC236}">
                  <a16:creationId xmlns:a16="http://schemas.microsoft.com/office/drawing/2014/main" id="{0CB16951-2E60-8729-90DF-00E752CB4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94538" y="593386"/>
              <a:ext cx="1217182" cy="1217182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B2401C7-2A74-B764-CCD9-2777858DB88B}"/>
              </a:ext>
            </a:extLst>
          </p:cNvPr>
          <p:cNvGrpSpPr/>
          <p:nvPr/>
        </p:nvGrpSpPr>
        <p:grpSpPr>
          <a:xfrm>
            <a:off x="524108" y="2288784"/>
            <a:ext cx="2051824" cy="1984917"/>
            <a:chOff x="7738947" y="2698595"/>
            <a:chExt cx="2051824" cy="198491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33E7884-E9AE-4C0F-AF19-ED9F9E55303E}"/>
                </a:ext>
              </a:extLst>
            </p:cNvPr>
            <p:cNvSpPr/>
            <p:nvPr/>
          </p:nvSpPr>
          <p:spPr>
            <a:xfrm>
              <a:off x="7738947" y="2698595"/>
              <a:ext cx="2051824" cy="1984917"/>
            </a:xfrm>
            <a:prstGeom prst="ellipse">
              <a:avLst/>
            </a:prstGeom>
            <a:solidFill>
              <a:srgbClr val="2B3885"/>
            </a:solidFill>
            <a:ln>
              <a:solidFill>
                <a:srgbClr val="2B388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 descr="Upward trend with solid fill">
              <a:extLst>
                <a:ext uri="{FF2B5EF4-FFF2-40B4-BE49-F238E27FC236}">
                  <a16:creationId xmlns:a16="http://schemas.microsoft.com/office/drawing/2014/main" id="{D20D6973-FC3A-DABA-1B39-5D396CDEC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184069" y="3044286"/>
              <a:ext cx="1215484" cy="1215484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BA413F2-54F2-B11D-9D7A-10CFF34E2F3E}"/>
              </a:ext>
            </a:extLst>
          </p:cNvPr>
          <p:cNvSpPr txBox="1"/>
          <p:nvPr/>
        </p:nvSpPr>
        <p:spPr>
          <a:xfrm>
            <a:off x="446049" y="4433544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15 LHDs</a:t>
            </a:r>
          </a:p>
          <a:p>
            <a:pPr algn="ctr"/>
            <a:r>
              <a:rPr lang="en-US" dirty="0"/>
              <a:t>6 LHDs with samples &gt;30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8CD9B2-BE06-0CB0-5AE7-6270B6EB4973}"/>
              </a:ext>
            </a:extLst>
          </p:cNvPr>
          <p:cNvSpPr txBox="1"/>
          <p:nvPr/>
        </p:nvSpPr>
        <p:spPr>
          <a:xfrm>
            <a:off x="3458191" y="4433543"/>
            <a:ext cx="2271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209 program activities</a:t>
            </a:r>
          </a:p>
          <a:p>
            <a:pPr algn="ctr"/>
            <a:r>
              <a:rPr lang="en-US" dirty="0"/>
              <a:t>185 pre</a:t>
            </a:r>
          </a:p>
          <a:p>
            <a:pPr algn="ctr"/>
            <a:r>
              <a:rPr lang="en-US" dirty="0"/>
              <a:t>160 post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C4A287-E0CC-0AFE-25BE-586C6BA933C5}"/>
              </a:ext>
            </a:extLst>
          </p:cNvPr>
          <p:cNvSpPr txBox="1"/>
          <p:nvPr/>
        </p:nvSpPr>
        <p:spPr>
          <a:xfrm>
            <a:off x="6640152" y="4428990"/>
            <a:ext cx="19166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724 matched pairs</a:t>
            </a:r>
          </a:p>
          <a:p>
            <a:pPr algn="ctr"/>
            <a:r>
              <a:rPr lang="en-US" dirty="0"/>
              <a:t>1,706 pre</a:t>
            </a:r>
          </a:p>
          <a:p>
            <a:pPr algn="ctr"/>
            <a:r>
              <a:rPr lang="en-US" dirty="0"/>
              <a:t>1,248 post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78AA7D-C565-C65B-C014-8FA523549D04}"/>
              </a:ext>
            </a:extLst>
          </p:cNvPr>
          <p:cNvSpPr txBox="1"/>
          <p:nvPr/>
        </p:nvSpPr>
        <p:spPr>
          <a:xfrm>
            <a:off x="9396952" y="4449865"/>
            <a:ext cx="21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~8-9 participants per </a:t>
            </a:r>
          </a:p>
          <a:p>
            <a:pPr algn="ctr"/>
            <a:r>
              <a:rPr lang="en-US" dirty="0"/>
              <a:t>program activity</a:t>
            </a:r>
          </a:p>
        </p:txBody>
      </p:sp>
    </p:spTree>
    <p:extLst>
      <p:ext uri="{BB962C8B-B14F-4D97-AF65-F5344CB8AC3E}">
        <p14:creationId xmlns:p14="http://schemas.microsoft.com/office/powerpoint/2010/main" val="479109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4EC6C42-7845-D75A-4A50-2FD49D31D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Participant demographics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39D7FB-3364-32DC-0699-9FB90454D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753" y="2033218"/>
            <a:ext cx="9469171" cy="36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77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EFDAF-5B73-65ED-E483-4326196CF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Participants with children in school, OST &amp; ECE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0F0CA-1B3E-9D24-33B8-CCF55A9C6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81" y="2187941"/>
            <a:ext cx="10535576" cy="316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75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369745B-78DC-CAA5-2B3C-C4CDBC685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Household food shopping</a:t>
            </a:r>
          </a:p>
        </p:txBody>
      </p:sp>
      <p:pic>
        <p:nvPicPr>
          <p:cNvPr id="5" name="Picture 4" descr="A graph of a grocery store&#10;&#10;AI-generated content may be incorrect.">
            <a:extLst>
              <a:ext uri="{FF2B5EF4-FFF2-40B4-BE49-F238E27FC236}">
                <a16:creationId xmlns:a16="http://schemas.microsoft.com/office/drawing/2014/main" id="{AB572DF4-AF54-A4BA-9E7D-B61A677C1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929" y="1669511"/>
            <a:ext cx="6962142" cy="4351338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08DF11-E7F2-698F-DDBC-CDA7B1CF2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084" y="3134115"/>
            <a:ext cx="2139973" cy="205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00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BA08A-42FB-D003-6BA9-F73AC1DC0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 with caution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DFADC-0A48-9006-969A-2A0A0E51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67654" cy="4351338"/>
          </a:xfrm>
        </p:spPr>
        <p:txBody>
          <a:bodyPr/>
          <a:lstStyle/>
          <a:p>
            <a:r>
              <a:rPr lang="en-US" dirty="0"/>
              <a:t>With the exception of those meeting the moderate-to-vigorous physical activity recommendation, all findings show in the following slides are significant at p&lt;0.05. </a:t>
            </a:r>
          </a:p>
          <a:p>
            <a:r>
              <a:rPr lang="en-US" dirty="0"/>
              <a:t>Pre-post changes shown here are outcome data only, i.e., lacking a control sample.</a:t>
            </a:r>
          </a:p>
          <a:p>
            <a:r>
              <a:rPr lang="en-US" dirty="0"/>
              <a:t>As such, we cannot attribute the findings here to the intervention.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Graphic 4" descr="Warning with solid fill">
            <a:extLst>
              <a:ext uri="{FF2B5EF4-FFF2-40B4-BE49-F238E27FC236}">
                <a16:creationId xmlns:a16="http://schemas.microsoft.com/office/drawing/2014/main" id="{B92FAB67-36C6-07CD-7930-0458D0FF6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60419" y="2269272"/>
            <a:ext cx="2088995" cy="208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46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3E06460-80E4-9E80-ACA8-80B99DE50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Cups of fruits &amp; vegetables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5961B42-D880-FB22-098B-02F1344BA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79212"/>
              </p:ext>
            </p:extLst>
          </p:nvPr>
        </p:nvGraphicFramePr>
        <p:xfrm>
          <a:off x="604029" y="1691813"/>
          <a:ext cx="10837127" cy="4378150"/>
        </p:xfrm>
        <a:graphic>
          <a:graphicData uri="http://schemas.openxmlformats.org/drawingml/2006/table">
            <a:tbl>
              <a:tblPr firstRow="1" bandRow="1">
                <a:solidFill>
                  <a:srgbClr val="F2F2F2">
                    <a:alpha val="30196"/>
                  </a:srgbClr>
                </a:solidFill>
              </a:tblPr>
              <a:tblGrid>
                <a:gridCol w="3196588">
                  <a:extLst>
                    <a:ext uri="{9D8B030D-6E8A-4147-A177-3AD203B41FA5}">
                      <a16:colId xmlns:a16="http://schemas.microsoft.com/office/drawing/2014/main" val="1874308511"/>
                    </a:ext>
                  </a:extLst>
                </a:gridCol>
                <a:gridCol w="949602">
                  <a:extLst>
                    <a:ext uri="{9D8B030D-6E8A-4147-A177-3AD203B41FA5}">
                      <a16:colId xmlns:a16="http://schemas.microsoft.com/office/drawing/2014/main" val="2562757989"/>
                    </a:ext>
                  </a:extLst>
                </a:gridCol>
                <a:gridCol w="1191291">
                  <a:extLst>
                    <a:ext uri="{9D8B030D-6E8A-4147-A177-3AD203B41FA5}">
                      <a16:colId xmlns:a16="http://schemas.microsoft.com/office/drawing/2014/main" val="2636234725"/>
                    </a:ext>
                  </a:extLst>
                </a:gridCol>
                <a:gridCol w="1521839">
                  <a:extLst>
                    <a:ext uri="{9D8B030D-6E8A-4147-A177-3AD203B41FA5}">
                      <a16:colId xmlns:a16="http://schemas.microsoft.com/office/drawing/2014/main" val="1217911294"/>
                    </a:ext>
                  </a:extLst>
                </a:gridCol>
                <a:gridCol w="3977807">
                  <a:extLst>
                    <a:ext uri="{9D8B030D-6E8A-4147-A177-3AD203B41FA5}">
                      <a16:colId xmlns:a16="http://schemas.microsoft.com/office/drawing/2014/main" val="2365472839"/>
                    </a:ext>
                  </a:extLst>
                </a:gridCol>
              </a:tblGrid>
              <a:tr h="531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Outcome</a:t>
                      </a:r>
                    </a:p>
                  </a:txBody>
                  <a:tcPr marL="107999" marR="5769" marT="83076" marB="83076" anchor="ctr">
                    <a:lnL w="19050" cap="flat" cmpd="sng" algn="ctr">
                      <a:noFill/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3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107999" marR="5769" marT="83076" marB="8307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3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Mean (cups)</a:t>
                      </a:r>
                    </a:p>
                  </a:txBody>
                  <a:tcPr marL="107999" marR="5769" marT="83076" marB="8307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3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Adjusted </a:t>
                      </a:r>
                    </a:p>
                    <a:p>
                      <a:pPr algn="ctr" fontAlgn="ctr"/>
                      <a:r>
                        <a:rPr lang="en-US" sz="1800" b="1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p-value</a:t>
                      </a:r>
                    </a:p>
                  </a:txBody>
                  <a:tcPr marL="107999" marR="5769" marT="83076" marB="8307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3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Interpretation</a:t>
                      </a:r>
                    </a:p>
                  </a:txBody>
                  <a:tcPr marL="107999" marR="5769" marT="83076" marB="8307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3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777086"/>
                  </a:ext>
                </a:extLst>
              </a:tr>
              <a:tr h="503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Average Fruit Consumption </a:t>
                      </a:r>
                    </a:p>
                  </a:txBody>
                  <a:tcPr marL="107999" marR="5769" marT="83076" marB="83076" anchor="b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999" marR="5769" marT="83076" marB="83076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999" marR="5769" marT="83076" marB="83076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999" marR="5769" marT="83076" marB="83076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30196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There was a significant increase in the average fruit consumption from pre to post-test among adults who attended direct education classes.</a:t>
                      </a:r>
                    </a:p>
                  </a:txBody>
                  <a:tcPr marL="107999" marR="5769" marT="83076" marB="83076" anchor="ctr">
                    <a:lnL w="6350" cap="flat" cmpd="sng" algn="ctr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893637"/>
                  </a:ext>
                </a:extLst>
              </a:tr>
              <a:tr h="339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Pre-test</a:t>
                      </a:r>
                    </a:p>
                  </a:txBody>
                  <a:tcPr marL="107999" marR="5769" marT="83076" marB="83076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713</a:t>
                      </a:r>
                    </a:p>
                  </a:txBody>
                  <a:tcPr marL="107999" marR="5769" marT="83076" marB="83076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1.11</a:t>
                      </a:r>
                    </a:p>
                  </a:txBody>
                  <a:tcPr marL="107999" marR="5769" marT="83076" marB="83076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999" marR="5769" marT="83076" marB="83076" anchor="b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939688"/>
                  </a:ext>
                </a:extLst>
              </a:tr>
              <a:tr h="339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Post-test</a:t>
                      </a:r>
                    </a:p>
                  </a:txBody>
                  <a:tcPr marL="107999" marR="5769" marT="83076" marB="83076" anchor="b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3019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1.29</a:t>
                      </a:r>
                    </a:p>
                  </a:txBody>
                  <a:tcPr marL="107999" marR="5769" marT="83076" marB="83076" anchor="b">
                    <a:lnL w="12700" cmpd="sng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999" marR="5769" marT="83076" marB="83076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3019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64527"/>
                  </a:ext>
                </a:extLst>
              </a:tr>
              <a:tr h="339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Change from pre to post-test</a:t>
                      </a:r>
                    </a:p>
                  </a:txBody>
                  <a:tcPr marL="107999" marR="5769" marT="83076" marB="83076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107999" marR="5769" marT="83076" marB="83076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 0.0001</a:t>
                      </a:r>
                    </a:p>
                  </a:txBody>
                  <a:tcPr marL="107999" marR="5769" marT="83076" marB="83076" anchor="b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650331"/>
                  </a:ext>
                </a:extLst>
              </a:tr>
              <a:tr h="33992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999" marR="5769" marT="83076" marB="83076" anchor="b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999" marR="5769" marT="83076" marB="83076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999" marR="5769" marT="83076" marB="83076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999" marR="5769" marT="83076" marB="83076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999" marR="5769" marT="83076" marB="83076">
                    <a:lnL w="6350" cap="flat" cmpd="sng" algn="ctr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367688"/>
                  </a:ext>
                </a:extLst>
              </a:tr>
              <a:tr h="503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Average Vegetable Consumption </a:t>
                      </a:r>
                    </a:p>
                  </a:txBody>
                  <a:tcPr marL="107999" marR="5769" marT="83076" marB="83076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999" marR="5769" marT="83076" marB="83076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999" marR="5769" marT="83076" marB="83076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999" marR="5769" marT="83076" marB="83076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There was a significant increase in the average vegetable consumption from pre to post-test among adults who attended direct education classes.</a:t>
                      </a:r>
                    </a:p>
                  </a:txBody>
                  <a:tcPr marL="107999" marR="5769" marT="83076" marB="83076" anchor="ctr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66490"/>
                  </a:ext>
                </a:extLst>
              </a:tr>
              <a:tr h="339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Pre-test</a:t>
                      </a:r>
                    </a:p>
                  </a:txBody>
                  <a:tcPr marL="107999" marR="5769" marT="83076" marB="83076" anchor="b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30196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714</a:t>
                      </a:r>
                    </a:p>
                  </a:txBody>
                  <a:tcPr marL="107999" marR="5769" marT="83076" marB="83076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1.20</a:t>
                      </a:r>
                    </a:p>
                  </a:txBody>
                  <a:tcPr marL="107999" marR="5769" marT="83076" marB="83076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999" marR="5769" marT="83076" marB="83076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3019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880446"/>
                  </a:ext>
                </a:extLst>
              </a:tr>
              <a:tr h="339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Post-test</a:t>
                      </a:r>
                    </a:p>
                  </a:txBody>
                  <a:tcPr marL="107999" marR="5769" marT="83076" marB="83076" anchor="b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1.43</a:t>
                      </a:r>
                    </a:p>
                  </a:txBody>
                  <a:tcPr marL="107999" marR="5769" marT="83076" marB="83076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999" marR="5769" marT="83076" marB="83076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632308"/>
                  </a:ext>
                </a:extLst>
              </a:tr>
              <a:tr h="339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Change from pre to post-test</a:t>
                      </a:r>
                    </a:p>
                  </a:txBody>
                  <a:tcPr marL="107999" marR="5769" marT="83076" marB="83076" anchor="b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3019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0.23</a:t>
                      </a:r>
                    </a:p>
                  </a:txBody>
                  <a:tcPr marL="107999" marR="5769" marT="83076" marB="83076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 0.0001</a:t>
                      </a:r>
                    </a:p>
                  </a:txBody>
                  <a:tcPr marL="107999" marR="5769" marT="83076" marB="83076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3019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190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181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65447-193B-72F9-888F-33DDB6FF4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than one FV per 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E6F422-F329-397A-3EF5-DF7236E94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08" y="1792779"/>
            <a:ext cx="5226853" cy="33732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3EFEAE-3BC1-2B70-BFFD-E3BA6B181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440" y="1691977"/>
            <a:ext cx="5039360" cy="347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2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62BAC-76DB-9DA7-C9AF-8CAF0B0C5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Access the recording &amp; slides</a:t>
            </a:r>
          </a:p>
        </p:txBody>
      </p:sp>
      <p:pic>
        <p:nvPicPr>
          <p:cNvPr id="4" name="Content Placeholder 3" descr="Laptop Icon&quot; Images – Browse 2,280 Stock Photos, Vectors, and Video | Adobe  Stock">
            <a:extLst>
              <a:ext uri="{FF2B5EF4-FFF2-40B4-BE49-F238E27FC236}">
                <a16:creationId xmlns:a16="http://schemas.microsoft.com/office/drawing/2014/main" id="{7140486A-D2BA-4D28-F4B6-FEC778F65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667" r="-272" b="15574"/>
          <a:stretch/>
        </p:blipFill>
        <p:spPr>
          <a:xfrm>
            <a:off x="930593" y="2404997"/>
            <a:ext cx="5004836" cy="3382027"/>
          </a:xfrm>
          <a:prstGeom prst="rect">
            <a:avLst/>
          </a:prstGeom>
        </p:spPr>
      </p:pic>
      <p:pic>
        <p:nvPicPr>
          <p:cNvPr id="5" name="Picture 4" descr="Harvest of the Month Evaluation 2017_FINAL">
            <a:extLst>
              <a:ext uri="{FF2B5EF4-FFF2-40B4-BE49-F238E27FC236}">
                <a16:creationId xmlns:a16="http://schemas.microsoft.com/office/drawing/2014/main" id="{91115124-EF86-F440-DFE5-239C9A96C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617" y="3092934"/>
            <a:ext cx="1143698" cy="11177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CC7BEA-B074-3B23-EAEA-B48D6710EDD2}"/>
              </a:ext>
            </a:extLst>
          </p:cNvPr>
          <p:cNvSpPr txBox="1"/>
          <p:nvPr/>
        </p:nvSpPr>
        <p:spPr>
          <a:xfrm>
            <a:off x="5909131" y="3651814"/>
            <a:ext cx="450610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ea typeface="Calibri"/>
                <a:cs typeface="Calibri"/>
              </a:rPr>
              <a:t>Find the webinar recording and this slide deck on the </a:t>
            </a:r>
            <a:r>
              <a:rPr lang="en-US" sz="2000" b="1" dirty="0">
                <a:solidFill>
                  <a:srgbClr val="702B84"/>
                </a:solidFill>
                <a:ea typeface="Calibri"/>
                <a:cs typeface="Calibri"/>
                <a:hlinkClick r:id="rId4"/>
              </a:rPr>
              <a:t>Adult DE Eval Website</a:t>
            </a:r>
            <a:endParaRPr lang="en-US" sz="2000" b="1" dirty="0">
              <a:solidFill>
                <a:srgbClr val="702B84"/>
              </a:solidFill>
              <a:ea typeface="Calibri"/>
              <a:cs typeface="Calibri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710765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ED59B-F163-E466-0289-9A2144A99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B8A67-DCAC-D814-D85C-00894FF4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Sugary drinks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BBA572-E893-C7BC-4E52-48F7821C5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82" y="1520739"/>
            <a:ext cx="5267189" cy="38597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263428-BC74-C9F2-CAEC-A20E8230E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178" y="1565342"/>
            <a:ext cx="5287711" cy="367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53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E8C7D-68C6-11C7-B1E0-1F227D31E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27616-DED0-34D8-0EE2-82AF18F88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resource management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9076B1-2420-7791-A003-1AE47F329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78" y="1651659"/>
            <a:ext cx="5276588" cy="3740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481B12-7DB7-5C99-2D68-AB13B1597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51659"/>
            <a:ext cx="5378605" cy="374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77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F878B-200C-3BF5-E5F8-F1F2F5E71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activity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5CC226-DA95-A2D9-0AD9-C1FB7916D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652" y="773223"/>
            <a:ext cx="5082854" cy="5114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FCEC8B-FA37-29D6-9C7B-A2CE02483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82215"/>
            <a:ext cx="4794629" cy="440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29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AEFC9-2E94-B699-E060-154611360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739E7-F13C-09A1-DB6A-968B8A60E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9252"/>
            <a:ext cx="10515600" cy="1325563"/>
          </a:xfrm>
        </p:spPr>
        <p:txBody>
          <a:bodyPr/>
          <a:lstStyle/>
          <a:p>
            <a:r>
              <a:rPr lang="en-US" dirty="0"/>
              <a:t>Data products</a:t>
            </a:r>
          </a:p>
        </p:txBody>
      </p:sp>
    </p:spTree>
    <p:extLst>
      <p:ext uri="{BB962C8B-B14F-4D97-AF65-F5344CB8AC3E}">
        <p14:creationId xmlns:p14="http://schemas.microsoft.com/office/powerpoint/2010/main" val="1043699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A23B7-0068-AD54-949F-AA0A5C96C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D7D14-8076-CCE9-A9FD-A5F8D2AE9F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153616" cy="4217523"/>
          </a:xfrm>
        </p:spPr>
        <p:txBody>
          <a:bodyPr>
            <a:normAutofit/>
          </a:bodyPr>
          <a:lstStyle/>
          <a:p>
            <a:r>
              <a:rPr lang="en-US" sz="2400" dirty="0"/>
              <a:t>New products for FFY 25!</a:t>
            </a:r>
          </a:p>
          <a:p>
            <a:r>
              <a:rPr lang="en-US" sz="2400" dirty="0"/>
              <a:t>In the fall we will provide a matched, cleaned, and interactive dataset and an infographic template in Canva.</a:t>
            </a:r>
          </a:p>
          <a:p>
            <a:r>
              <a:rPr lang="en-US" sz="2400" dirty="0"/>
              <a:t>Excel-based dataset will auto-calculate p-values and you can filter results (&gt;30) by activity ID or curriculum.</a:t>
            </a:r>
          </a:p>
          <a:p>
            <a:r>
              <a:rPr lang="en-US" sz="2400" dirty="0"/>
              <a:t>This approach will allow you to customize your data products.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A193FD-BA6D-57A9-EB83-DC91333384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67"/>
          <a:stretch/>
        </p:blipFill>
        <p:spPr>
          <a:xfrm>
            <a:off x="7119347" y="605452"/>
            <a:ext cx="3924313" cy="517064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19016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7F258-280A-1A8A-9A77-5C336D51E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F67DC-2EF6-ACFB-588E-89ABB4E5B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9252"/>
            <a:ext cx="10515600" cy="1325563"/>
          </a:xfrm>
        </p:spPr>
        <p:txBody>
          <a:bodyPr/>
          <a:lstStyle/>
          <a:p>
            <a:r>
              <a:rPr lang="en-US" dirty="0"/>
              <a:t>Info &amp; resources</a:t>
            </a:r>
          </a:p>
        </p:txBody>
      </p:sp>
    </p:spTree>
    <p:extLst>
      <p:ext uri="{BB962C8B-B14F-4D97-AF65-F5344CB8AC3E}">
        <p14:creationId xmlns:p14="http://schemas.microsoft.com/office/powerpoint/2010/main" val="4253101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F72BC-B58C-E27F-377B-7EB4AC591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FFY 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122F1-61A5-02DD-DDA4-ECE95E99D6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703312" cy="37053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Catholic Charities continues validation work on a new modular adult survey.</a:t>
            </a:r>
          </a:p>
          <a:p>
            <a:r>
              <a:rPr lang="en-US" dirty="0"/>
              <a:t>At this time, it’s unknown if it will go into use in FFY 26. </a:t>
            </a:r>
          </a:p>
          <a:p>
            <a:r>
              <a:rPr lang="en-US" dirty="0"/>
              <a:t>When we adopt a new survey, languages offered will likely be more limited and based on surveyed languages from the past few evaluation years, i.e., English, Spanish, traditional and simplified Chinese, and Russian.</a:t>
            </a:r>
          </a:p>
          <a:p>
            <a:pPr lvl="1"/>
            <a:r>
              <a:rPr lang="en-US" dirty="0"/>
              <a:t>As a reminder! If you enter paper surveys in non-English languages, be sure to select that language in the language drop down before you submit.</a:t>
            </a:r>
          </a:p>
        </p:txBody>
      </p:sp>
    </p:spTree>
    <p:extLst>
      <p:ext uri="{BB962C8B-B14F-4D97-AF65-F5344CB8AC3E}">
        <p14:creationId xmlns:p14="http://schemas.microsoft.com/office/powerpoint/2010/main" val="1490641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5AEA7-38EB-FF0A-249A-B223B7FF6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&amp; new data releases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11678-284A-CFE6-EC9C-B51D9D92BA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391078" cy="4351338"/>
          </a:xfrm>
        </p:spPr>
        <p:txBody>
          <a:bodyPr/>
          <a:lstStyle/>
          <a:p>
            <a:r>
              <a:rPr lang="en-US" dirty="0"/>
              <a:t>LHD landing page overhaul and project website alignment</a:t>
            </a:r>
          </a:p>
          <a:p>
            <a:r>
              <a:rPr lang="en-US" dirty="0"/>
              <a:t>Leaders in Eating &amp; Activity Practices (</a:t>
            </a:r>
            <a:r>
              <a:rPr lang="en-US" dirty="0">
                <a:hlinkClick r:id="rId2"/>
              </a:rPr>
              <a:t>LEAP</a:t>
            </a:r>
            <a:r>
              <a:rPr lang="en-US" dirty="0"/>
              <a:t>) Awards</a:t>
            </a:r>
          </a:p>
          <a:p>
            <a:r>
              <a:rPr lang="en-US" dirty="0"/>
              <a:t>FFY 24 LHD Data Briefs:</a:t>
            </a:r>
          </a:p>
          <a:p>
            <a:pPr lvl="1"/>
            <a:r>
              <a:rPr lang="en-US" dirty="0">
                <a:hlinkClick r:id="rId3"/>
              </a:rPr>
              <a:t>At a Glance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Educational Activities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PSE Change Efforts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Partnerships &amp; Multi-Sector Coalitions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Assessment of Policies, Practices &amp; Outcomes</a:t>
            </a:r>
            <a:endParaRPr lang="en-US" dirty="0"/>
          </a:p>
          <a:p>
            <a:r>
              <a:rPr lang="en-US" dirty="0">
                <a:hlinkClick r:id="rId8"/>
              </a:rPr>
              <a:t>FFY 24 Data Storytelling Toolkits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2BCA51-7BEA-EB88-8997-2F01AA9F5327}"/>
              </a:ext>
            </a:extLst>
          </p:cNvPr>
          <p:cNvSpPr txBox="1"/>
          <p:nvPr/>
        </p:nvSpPr>
        <p:spPr>
          <a:xfrm>
            <a:off x="10236820" y="1573491"/>
            <a:ext cx="148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B3885"/>
                </a:solidFill>
              </a:rPr>
              <a:t>Coming soon!</a:t>
            </a:r>
          </a:p>
        </p:txBody>
      </p:sp>
    </p:spTree>
    <p:extLst>
      <p:ext uri="{BB962C8B-B14F-4D97-AF65-F5344CB8AC3E}">
        <p14:creationId xmlns:p14="http://schemas.microsoft.com/office/powerpoint/2010/main" val="3188754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455C3-DF3E-54EF-7847-47BF8CF1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Upcoming Dates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BCB4D8-40F3-1CF0-9FDE-2CC0E87A0A81}"/>
              </a:ext>
            </a:extLst>
          </p:cNvPr>
          <p:cNvSpPr/>
          <p:nvPr/>
        </p:nvSpPr>
        <p:spPr>
          <a:xfrm>
            <a:off x="1214443" y="1876848"/>
            <a:ext cx="9983243" cy="14530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Thursday, March 20</a:t>
            </a:r>
            <a:r>
              <a:rPr lang="en-US" sz="2400" baseline="30000" dirty="0">
                <a:solidFill>
                  <a:schemeClr val="tx1"/>
                </a:solidFill>
              </a:rPr>
              <a:t>th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NPI Cross-Project Office Hours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9" name="Graphic 8" descr="Online meeting with solid fill">
            <a:extLst>
              <a:ext uri="{FF2B5EF4-FFF2-40B4-BE49-F238E27FC236}">
                <a16:creationId xmlns:a16="http://schemas.microsoft.com/office/drawing/2014/main" id="{0C663C49-FE74-2CED-094F-98AD930571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44614" y="2195266"/>
            <a:ext cx="914400" cy="9144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FA7A858-37A1-E615-0E52-BA7CB65E680D}"/>
              </a:ext>
            </a:extLst>
          </p:cNvPr>
          <p:cNvSpPr/>
          <p:nvPr/>
        </p:nvSpPr>
        <p:spPr>
          <a:xfrm>
            <a:off x="1225594" y="3517324"/>
            <a:ext cx="9983243" cy="14530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Friday, August 29</a:t>
            </a:r>
            <a:r>
              <a:rPr lang="en-US" sz="2400" baseline="30000" dirty="0">
                <a:solidFill>
                  <a:schemeClr val="tx1"/>
                </a:solidFill>
              </a:rPr>
              <a:t>th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>
                <a:solidFill>
                  <a:schemeClr val="tx1"/>
                </a:solidFill>
                <a:hlinkClick r:id="rId6"/>
              </a:rPr>
              <a:t>All CFHL Adult Surveys due in S123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4" name="Graphic 13" descr="List with solid fill">
            <a:extLst>
              <a:ext uri="{FF2B5EF4-FFF2-40B4-BE49-F238E27FC236}">
                <a16:creationId xmlns:a16="http://schemas.microsoft.com/office/drawing/2014/main" id="{AAAA9847-3A2D-7D48-7727-3A591EE14A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55765" y="3690103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CF66202-8F0B-17CE-BBAF-C4FCEFD9456B}"/>
              </a:ext>
            </a:extLst>
          </p:cNvPr>
          <p:cNvSpPr txBox="1"/>
          <p:nvPr/>
        </p:nvSpPr>
        <p:spPr>
          <a:xfrm>
            <a:off x="1304696" y="5412980"/>
            <a:ext cx="9920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Stay tuned for a September FFY 26 CFHL Adult Survey training date!</a:t>
            </a:r>
          </a:p>
        </p:txBody>
      </p:sp>
    </p:spTree>
    <p:extLst>
      <p:ext uri="{BB962C8B-B14F-4D97-AF65-F5344CB8AC3E}">
        <p14:creationId xmlns:p14="http://schemas.microsoft.com/office/powerpoint/2010/main" val="1470595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9D21B-0EE1-2106-6945-FE7F2438C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resources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330587F-D1ED-0A1D-A404-262E3CF52549}"/>
              </a:ext>
            </a:extLst>
          </p:cNvPr>
          <p:cNvGrpSpPr/>
          <p:nvPr/>
        </p:nvGrpSpPr>
        <p:grpSpPr>
          <a:xfrm>
            <a:off x="1228722" y="1999494"/>
            <a:ext cx="2408663" cy="2431276"/>
            <a:chOff x="1360449" y="1887982"/>
            <a:chExt cx="2408663" cy="243127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16E0321-B8D7-2D04-97FC-131C439E87EE}"/>
                </a:ext>
              </a:extLst>
            </p:cNvPr>
            <p:cNvSpPr/>
            <p:nvPr/>
          </p:nvSpPr>
          <p:spPr>
            <a:xfrm>
              <a:off x="1360449" y="1887982"/>
              <a:ext cx="2408663" cy="2431276"/>
            </a:xfrm>
            <a:prstGeom prst="ellipse">
              <a:avLst/>
            </a:prstGeom>
            <a:solidFill>
              <a:srgbClr val="2B3885"/>
            </a:solidFill>
            <a:ln>
              <a:solidFill>
                <a:srgbClr val="2B388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phic 8" descr="Internet with solid fill">
              <a:extLst>
                <a:ext uri="{FF2B5EF4-FFF2-40B4-BE49-F238E27FC236}">
                  <a16:creationId xmlns:a16="http://schemas.microsoft.com/office/drawing/2014/main" id="{3F1B7525-550F-CF38-6632-F4C78CBB9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92207" y="2434392"/>
              <a:ext cx="1208193" cy="1208193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8FF95E-9878-1DA5-3887-1AED153700CE}"/>
              </a:ext>
            </a:extLst>
          </p:cNvPr>
          <p:cNvGrpSpPr/>
          <p:nvPr/>
        </p:nvGrpSpPr>
        <p:grpSpPr>
          <a:xfrm>
            <a:off x="4772255" y="1999494"/>
            <a:ext cx="2408663" cy="2431276"/>
            <a:chOff x="4837301" y="2368997"/>
            <a:chExt cx="2408663" cy="243127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B022B12-477B-F816-D53D-6E3418E70775}"/>
                </a:ext>
              </a:extLst>
            </p:cNvPr>
            <p:cNvSpPr/>
            <p:nvPr/>
          </p:nvSpPr>
          <p:spPr>
            <a:xfrm>
              <a:off x="4837301" y="2368997"/>
              <a:ext cx="2408663" cy="2431276"/>
            </a:xfrm>
            <a:prstGeom prst="ellipse">
              <a:avLst/>
            </a:prstGeom>
            <a:solidFill>
              <a:srgbClr val="2B3885"/>
            </a:solidFill>
            <a:ln>
              <a:solidFill>
                <a:srgbClr val="2B388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 descr="Email with solid fill">
              <a:extLst>
                <a:ext uri="{FF2B5EF4-FFF2-40B4-BE49-F238E27FC236}">
                  <a16:creationId xmlns:a16="http://schemas.microsoft.com/office/drawing/2014/main" id="{CC572840-C106-E134-1579-20C0330D3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69569" y="2958324"/>
              <a:ext cx="1052861" cy="1052861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5EEF670-3646-D130-2146-5D2C5328281B}"/>
              </a:ext>
            </a:extLst>
          </p:cNvPr>
          <p:cNvGrpSpPr/>
          <p:nvPr/>
        </p:nvGrpSpPr>
        <p:grpSpPr>
          <a:xfrm>
            <a:off x="8315788" y="1999494"/>
            <a:ext cx="2408663" cy="2431276"/>
            <a:chOff x="8657065" y="3363834"/>
            <a:chExt cx="2408663" cy="243127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3E77A05-25A6-9708-5A03-09391ABA674A}"/>
                </a:ext>
              </a:extLst>
            </p:cNvPr>
            <p:cNvSpPr/>
            <p:nvPr/>
          </p:nvSpPr>
          <p:spPr>
            <a:xfrm>
              <a:off x="8657065" y="3363834"/>
              <a:ext cx="2408663" cy="2431276"/>
            </a:xfrm>
            <a:prstGeom prst="ellipse">
              <a:avLst/>
            </a:prstGeom>
            <a:solidFill>
              <a:srgbClr val="2B3885"/>
            </a:solidFill>
            <a:ln>
              <a:solidFill>
                <a:srgbClr val="2B388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phic 12" descr="Speaker phone with solid fill">
              <a:extLst>
                <a:ext uri="{FF2B5EF4-FFF2-40B4-BE49-F238E27FC236}">
                  <a16:creationId xmlns:a16="http://schemas.microsoft.com/office/drawing/2014/main" id="{FE18717A-7B90-000D-344E-583D03063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307551" y="4029326"/>
              <a:ext cx="1141142" cy="1141142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02AB459-D1EB-94B5-2945-6813F76318FB}"/>
              </a:ext>
            </a:extLst>
          </p:cNvPr>
          <p:cNvSpPr txBox="1"/>
          <p:nvPr/>
        </p:nvSpPr>
        <p:spPr>
          <a:xfrm>
            <a:off x="1367521" y="5019512"/>
            <a:ext cx="2207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8"/>
              </a:rPr>
              <a:t>Adult DE Eval website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4D7FB9-3449-6062-E0FC-D5AAB1CC9CBE}"/>
              </a:ext>
            </a:extLst>
          </p:cNvPr>
          <p:cNvSpPr txBox="1"/>
          <p:nvPr/>
        </p:nvSpPr>
        <p:spPr>
          <a:xfrm>
            <a:off x="4927157" y="4987779"/>
            <a:ext cx="2137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9"/>
              </a:rPr>
              <a:t>Adult DE Eval listserv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DDC7B7-5DA5-BBD1-9CB4-87E4BBBFE10E}"/>
              </a:ext>
            </a:extLst>
          </p:cNvPr>
          <p:cNvSpPr txBox="1"/>
          <p:nvPr/>
        </p:nvSpPr>
        <p:spPr>
          <a:xfrm>
            <a:off x="8059334" y="4987779"/>
            <a:ext cx="3070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Contact: </a:t>
            </a:r>
            <a:r>
              <a:rPr lang="en-US" dirty="0">
                <a:hlinkClick r:id="rId10"/>
              </a:rPr>
              <a:t>amlinares@ucanr.edu</a:t>
            </a:r>
            <a:endParaRPr lang="en-US" dirty="0"/>
          </a:p>
          <a:p>
            <a:pPr algn="ctr"/>
            <a:r>
              <a:rPr lang="en-US" dirty="0"/>
              <a:t>916-200-5188</a:t>
            </a:r>
          </a:p>
        </p:txBody>
      </p:sp>
    </p:spTree>
    <p:extLst>
      <p:ext uri="{BB962C8B-B14F-4D97-AF65-F5344CB8AC3E}">
        <p14:creationId xmlns:p14="http://schemas.microsoft.com/office/powerpoint/2010/main" val="3555743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B99E06-A088-4EC5-8FA4-64EB95D51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B1345F-16D6-470F-9040-5EEA38A085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8127381" cy="3036307"/>
          </a:xfrm>
        </p:spPr>
        <p:txBody>
          <a:bodyPr>
            <a:noAutofit/>
          </a:bodyPr>
          <a:lstStyle/>
          <a:p>
            <a:pPr marL="742950" indent="-742950" fontAlgn="base">
              <a:buFont typeface="Wingdings" panose="05000000000000000000" pitchFamily="2" charset="2"/>
              <a:buChar char="ü"/>
            </a:pPr>
            <a:r>
              <a:rPr lang="en-US" sz="3600" b="0" dirty="0">
                <a:solidFill>
                  <a:srgbClr val="000000"/>
                </a:solidFill>
                <a:latin typeface="Arial"/>
                <a:cs typeface="Arial"/>
              </a:rPr>
              <a:t>Project timeline &amp; refresher </a:t>
            </a:r>
          </a:p>
          <a:p>
            <a:pPr marL="742950" indent="-742950" fontAlgn="base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  <a:t>Statewide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 findings from FFY 24</a:t>
            </a:r>
          </a:p>
          <a:p>
            <a:pPr marL="742950" indent="-742950" fontAlgn="base">
              <a:buFont typeface="Wingdings" panose="05000000000000000000" pitchFamily="2" charset="2"/>
              <a:buChar char="ü"/>
            </a:pPr>
            <a:r>
              <a:rPr lang="en-US" sz="3600" b="0" dirty="0">
                <a:solidFill>
                  <a:srgbClr val="000000"/>
                </a:solidFill>
                <a:latin typeface="Arial"/>
                <a:cs typeface="Arial"/>
              </a:rPr>
              <a:t>Data products</a:t>
            </a:r>
          </a:p>
          <a:p>
            <a:pPr marL="742950" indent="-742950" fontAlgn="base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  <a:t>Info &amp; resources</a:t>
            </a:r>
            <a:endParaRPr lang="en-US" sz="3600" b="0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742950" indent="-742950" fontAlgn="base">
              <a:buFont typeface="Wingdings" panose="05000000000000000000" pitchFamily="2" charset="2"/>
              <a:buChar char="ü"/>
            </a:pPr>
            <a:r>
              <a:rPr lang="en-US" sz="3600" b="0" dirty="0">
                <a:solidFill>
                  <a:srgbClr val="000000"/>
                </a:solidFill>
                <a:latin typeface="Arial"/>
                <a:cs typeface="Arial"/>
              </a:rPr>
              <a:t>Q&amp;A</a:t>
            </a:r>
            <a:endParaRPr lang="en-US" sz="3600" b="0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12412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0C07-E54D-582A-3F40-A1C4C852C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6932" y="2249681"/>
            <a:ext cx="10515600" cy="1325563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6" name="Content Placeholder 5" descr="Questions with solid fill">
            <a:extLst>
              <a:ext uri="{FF2B5EF4-FFF2-40B4-BE49-F238E27FC236}">
                <a16:creationId xmlns:a16="http://schemas.microsoft.com/office/drawing/2014/main" id="{EEA48E35-56BD-3C86-29A5-FF84FB7683E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38024" y="1503419"/>
            <a:ext cx="3484755" cy="3484755"/>
          </a:xfrm>
        </p:spPr>
      </p:pic>
    </p:spTree>
    <p:extLst>
      <p:ext uri="{BB962C8B-B14F-4D97-AF65-F5344CB8AC3E}">
        <p14:creationId xmlns:p14="http://schemas.microsoft.com/office/powerpoint/2010/main" val="3217937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6A13F-AF7E-D688-0334-60DB31424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9252"/>
            <a:ext cx="10515600" cy="1325563"/>
          </a:xfrm>
        </p:spPr>
        <p:txBody>
          <a:bodyPr/>
          <a:lstStyle/>
          <a:p>
            <a:r>
              <a:rPr lang="en-US" dirty="0"/>
              <a:t>Project timeline &amp; refresher</a:t>
            </a:r>
          </a:p>
        </p:txBody>
      </p:sp>
    </p:spTree>
    <p:extLst>
      <p:ext uri="{BB962C8B-B14F-4D97-AF65-F5344CB8AC3E}">
        <p14:creationId xmlns:p14="http://schemas.microsoft.com/office/powerpoint/2010/main" val="2662926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7AEE9-234C-001D-D1E2-3FE31F9D2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DE Eval Timeline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7364CE3C-4746-10BC-84F6-B831182556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785459"/>
              </p:ext>
            </p:extLst>
          </p:nvPr>
        </p:nvGraphicFramePr>
        <p:xfrm>
          <a:off x="838200" y="2227263"/>
          <a:ext cx="10515600" cy="335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9201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0539E-CD50-47F3-F199-E09B675B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August Direct Education &amp; Evaluation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9FDADCB-D6DE-9989-3EF7-463CC6BEC7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770220" cy="3805741"/>
          </a:xfrm>
        </p:spPr>
        <p:txBody>
          <a:bodyPr/>
          <a:lstStyle/>
          <a:p>
            <a:r>
              <a:rPr lang="en-US" dirty="0"/>
              <a:t>The survey will close </a:t>
            </a:r>
            <a:r>
              <a:rPr lang="en-US" b="1" dirty="0"/>
              <a:t>August 31</a:t>
            </a:r>
            <a:r>
              <a:rPr lang="en-US" b="1" baseline="30000" dirty="0"/>
              <a:t>st</a:t>
            </a:r>
            <a:r>
              <a:rPr lang="en-US" b="1" dirty="0"/>
              <a:t> </a:t>
            </a:r>
            <a:r>
              <a:rPr lang="en-US" dirty="0"/>
              <a:t>(or final weekday of the month) annually.</a:t>
            </a:r>
          </a:p>
          <a:p>
            <a:r>
              <a:rPr lang="en-US" dirty="0"/>
              <a:t>If you have any series that you cannot online post-test (or complete paper data entry) by August 31</a:t>
            </a:r>
            <a:r>
              <a:rPr lang="en-US" baseline="30000" dirty="0"/>
              <a:t>st</a:t>
            </a:r>
            <a:r>
              <a:rPr lang="en-US" dirty="0"/>
              <a:t>, then you </a:t>
            </a:r>
            <a:r>
              <a:rPr lang="en-US" b="1" u="sng" dirty="0"/>
              <a:t>do not</a:t>
            </a:r>
            <a:r>
              <a:rPr lang="en-US" dirty="0"/>
              <a:t> need to evaluate the series. </a:t>
            </a:r>
          </a:p>
          <a:p>
            <a:r>
              <a:rPr lang="en-US" dirty="0"/>
              <a:t>All series that take place between September 1</a:t>
            </a:r>
            <a:r>
              <a:rPr lang="en-US" baseline="30000" dirty="0"/>
              <a:t>st</a:t>
            </a:r>
            <a:r>
              <a:rPr lang="en-US" dirty="0"/>
              <a:t> and mid-October are </a:t>
            </a:r>
            <a:r>
              <a:rPr lang="en-US" b="1" dirty="0"/>
              <a:t>not subject to evaluation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If you </a:t>
            </a:r>
            <a:r>
              <a:rPr lang="en-US" i="1" dirty="0"/>
              <a:t>want</a:t>
            </a:r>
            <a:r>
              <a:rPr lang="en-US" dirty="0"/>
              <a:t> to evaluate a series in this period, reach out to me first to discuss feasibility. </a:t>
            </a:r>
          </a:p>
        </p:txBody>
      </p:sp>
    </p:spTree>
    <p:extLst>
      <p:ext uri="{BB962C8B-B14F-4D97-AF65-F5344CB8AC3E}">
        <p14:creationId xmlns:p14="http://schemas.microsoft.com/office/powerpoint/2010/main" val="392748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6C4B9-415A-F289-5B01-AC60C0866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Requirement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C8FE39D-3123-2BA7-2F9E-6CC8FB5DC8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0545609"/>
              </p:ext>
            </p:extLst>
          </p:nvPr>
        </p:nvGraphicFramePr>
        <p:xfrm>
          <a:off x="838200" y="1826612"/>
          <a:ext cx="10515600" cy="335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7637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3E3BC46-C372-1F1F-82A5-29CD799570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177260"/>
              </p:ext>
            </p:extLst>
          </p:nvPr>
        </p:nvGraphicFramePr>
        <p:xfrm>
          <a:off x="646770" y="535262"/>
          <a:ext cx="10950496" cy="539719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471333">
                  <a:extLst>
                    <a:ext uri="{9D8B030D-6E8A-4147-A177-3AD203B41FA5}">
                      <a16:colId xmlns:a16="http://schemas.microsoft.com/office/drawing/2014/main" val="962638963"/>
                    </a:ext>
                  </a:extLst>
                </a:gridCol>
                <a:gridCol w="914554">
                  <a:extLst>
                    <a:ext uri="{9D8B030D-6E8A-4147-A177-3AD203B41FA5}">
                      <a16:colId xmlns:a16="http://schemas.microsoft.com/office/drawing/2014/main" val="321991599"/>
                    </a:ext>
                  </a:extLst>
                </a:gridCol>
                <a:gridCol w="4519358">
                  <a:extLst>
                    <a:ext uri="{9D8B030D-6E8A-4147-A177-3AD203B41FA5}">
                      <a16:colId xmlns:a16="http://schemas.microsoft.com/office/drawing/2014/main" val="3258642251"/>
                    </a:ext>
                  </a:extLst>
                </a:gridCol>
                <a:gridCol w="1045251">
                  <a:extLst>
                    <a:ext uri="{9D8B030D-6E8A-4147-A177-3AD203B41FA5}">
                      <a16:colId xmlns:a16="http://schemas.microsoft.com/office/drawing/2014/main" val="431005922"/>
                    </a:ext>
                  </a:extLst>
                </a:gridCol>
              </a:tblGrid>
              <a:tr h="2981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Curriculum</a:t>
                      </a:r>
                    </a:p>
                  </a:txBody>
                  <a:tcPr marL="0" marR="3125" marT="8999" marB="44995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Lessons</a:t>
                      </a:r>
                    </a:p>
                  </a:txBody>
                  <a:tcPr marL="0" marR="3125" marT="8999" marB="44995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Curriculum cont'd</a:t>
                      </a:r>
                    </a:p>
                  </a:txBody>
                  <a:tcPr marL="0" marR="3125" marT="8999" marB="44995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Lessons</a:t>
                      </a:r>
                    </a:p>
                  </a:txBody>
                  <a:tcPr marL="0" marR="3125" marT="8999" marB="44995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515626"/>
                  </a:ext>
                </a:extLst>
              </a:tr>
              <a:tr h="269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Taste of African Heritage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Fresh from the Garden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135514"/>
                  </a:ext>
                </a:extLst>
              </a:tr>
              <a:tr h="269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Around the Table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Healthy, Happy Families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071576"/>
                  </a:ext>
                </a:extLst>
              </a:tr>
              <a:tr h="269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Around the Table: Nourishing Families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Making Every Dollar Count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6605447"/>
                  </a:ext>
                </a:extLst>
              </a:tr>
              <a:tr h="269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Bingocize™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Matter of Balance (MOB)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297184"/>
                  </a:ext>
                </a:extLst>
              </a:tr>
              <a:tr h="269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Cell-Ed Eat Healthy, Be Active Community Workshops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MyPlate for My Family Education Toolkit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1550539"/>
                  </a:ext>
                </a:extLst>
              </a:tr>
              <a:tr h="269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Cell-Ed Eat Smart, Live Strong: Nutrition Ed for Older Adults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Nutrition 5 Class Series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879052"/>
                  </a:ext>
                </a:extLst>
              </a:tr>
              <a:tr h="269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Chronic Disease Self Management Program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Parent Lesson Plans: Advocating for Healthier School Environments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517941"/>
                  </a:ext>
                </a:extLst>
              </a:tr>
              <a:tr h="269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Cooking for Health Academy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Plan, Shop, Save and Cook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601124"/>
                  </a:ext>
                </a:extLst>
              </a:tr>
              <a:tr h="269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Cooking Matters (national)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Seniors Eating Well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427432"/>
                  </a:ext>
                </a:extLst>
              </a:tr>
              <a:tr h="269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Create Better Health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Staying Healthy through Education &amp; Prevention (STEP)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027635"/>
                  </a:ext>
                </a:extLst>
              </a:tr>
              <a:tr h="2530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Eat Healthy, Be Active Community Workshops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Tai Chi for Arthritis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459157"/>
                  </a:ext>
                </a:extLst>
              </a:tr>
              <a:tr h="269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Eat Smart, Live Strong: Nutrition Education for Older Adults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Tai Chi: Moving for Better Balance (a.k.a. Tai Ji Quan)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926784"/>
                  </a:ext>
                </a:extLst>
              </a:tr>
              <a:tr h="269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Eating Smart, Being Active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Telephonic Health Coaching Intervention Toolkit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4001582"/>
                  </a:ext>
                </a:extLst>
              </a:tr>
              <a:tr h="269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Enhance® Fitness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4+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Turtle Island Tales Family Wellness Program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022595"/>
                  </a:ext>
                </a:extLst>
              </a:tr>
              <a:tr h="269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Everybody Loves Line Dancing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TWIGs: Teams With Inter-Generational Support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0499704"/>
                  </a:ext>
                </a:extLst>
              </a:tr>
              <a:tr h="269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Faithful Families Eating Smart and Moving More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UCCE Connects to You!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86071"/>
                  </a:ext>
                </a:extLst>
              </a:tr>
              <a:tr h="269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Families Eating Smart and Moving More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Walk with Ease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8183118"/>
                  </a:ext>
                </a:extLst>
              </a:tr>
              <a:tr h="269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Fit &amp; Strong!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Young at Heart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4+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350007"/>
                  </a:ext>
                </a:extLst>
              </a:tr>
              <a:tr h="269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Food Smarts for Adults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3-6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757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841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69827-0D7A-289C-C9EE-003012E9A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Process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3F31D91-8C79-7EAE-164E-C66D173280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3152226"/>
              </p:ext>
            </p:extLst>
          </p:nvPr>
        </p:nvGraphicFramePr>
        <p:xfrm>
          <a:off x="838200" y="2227263"/>
          <a:ext cx="10515600" cy="335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2081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FHL_CDPH_NPI template" id="{A88077E0-8371-D14F-AF84-F56FB1A409E0}" vid="{1560E5F9-D077-DF48-B8E1-5CC05BC68212}"/>
    </a:ext>
  </a:extLst>
</a:theme>
</file>

<file path=ppt/theme/theme2.xml><?xml version="1.0" encoding="utf-8"?>
<a:theme xmlns:a="http://schemas.openxmlformats.org/drawingml/2006/main" name="1_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34656826B405439EBE9B90EEBCBEBE" ma:contentTypeVersion="18" ma:contentTypeDescription="Create a new document." ma:contentTypeScope="" ma:versionID="cbcbff078ab18b4f48dff9884b8bfa3d">
  <xsd:schema xmlns:xsd="http://www.w3.org/2001/XMLSchema" xmlns:xs="http://www.w3.org/2001/XMLSchema" xmlns:p="http://schemas.microsoft.com/office/2006/metadata/properties" xmlns:ns2="4de515f2-057f-4c6c-9009-40b624203122" xmlns:ns3="aa572fdf-9ee6-45c3-8555-cedceb13baa8" targetNamespace="http://schemas.microsoft.com/office/2006/metadata/properties" ma:root="true" ma:fieldsID="cd93446b64f101b473f58bf28b58bcd3" ns2:_="" ns3:_="">
    <xsd:import namespace="4de515f2-057f-4c6c-9009-40b624203122"/>
    <xsd:import namespace="aa572fdf-9ee6-45c3-8555-cedceb13baa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e515f2-057f-4c6c-9009-40b6242031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3f96132-7575-4dc3-b6aa-46cada61f72b}" ma:internalName="TaxCatchAll" ma:showField="CatchAllData" ma:web="4de515f2-057f-4c6c-9009-40b6242031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572fdf-9ee6-45c3-8555-cedceb13ba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19ba80e-4ed7-42b5-a1d2-490ece9b84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e515f2-057f-4c6c-9009-40b624203122" xsi:nil="true"/>
    <lcf76f155ced4ddcb4097134ff3c332f xmlns="aa572fdf-9ee6-45c3-8555-cedceb13baa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118CBC-6789-4D95-9B33-A982A83A97B4}">
  <ds:schemaRefs>
    <ds:schemaRef ds:uri="4de515f2-057f-4c6c-9009-40b624203122"/>
    <ds:schemaRef ds:uri="aa572fdf-9ee6-45c3-8555-cedceb13ba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7072527-AB63-4D3C-8C47-BBD62F22CF14}">
  <ds:schemaRefs>
    <ds:schemaRef ds:uri="4de515f2-057f-4c6c-9009-40b624203122"/>
    <ds:schemaRef ds:uri="aa572fdf-9ee6-45c3-8555-cedceb13baa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802E892-8934-40F9-BE9F-51F45F192E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13785</TotalTime>
  <Words>1145</Words>
  <Application>Microsoft Office PowerPoint</Application>
  <PresentationFormat>Widescreen</PresentationFormat>
  <Paragraphs>222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Aptos</vt:lpstr>
      <vt:lpstr>Arial</vt:lpstr>
      <vt:lpstr>Calibri</vt:lpstr>
      <vt:lpstr>Wingdings</vt:lpstr>
      <vt:lpstr>Office Theme</vt:lpstr>
      <vt:lpstr>1_Custom Design</vt:lpstr>
      <vt:lpstr>Custom Design</vt:lpstr>
      <vt:lpstr>Adult Direct Education Evaluation  Mid-Year Check-In</vt:lpstr>
      <vt:lpstr>Access the recording &amp; slides</vt:lpstr>
      <vt:lpstr>Agenda</vt:lpstr>
      <vt:lpstr>Project timeline &amp; refresher</vt:lpstr>
      <vt:lpstr>Adult DE Eval Timeline</vt:lpstr>
      <vt:lpstr>August Direct Education &amp; Evaluation</vt:lpstr>
      <vt:lpstr>Evaluation Requirement</vt:lpstr>
      <vt:lpstr>PowerPoint Presentation</vt:lpstr>
      <vt:lpstr>Evaluation Process</vt:lpstr>
      <vt:lpstr>Adult DE Eval &amp; PEARS</vt:lpstr>
      <vt:lpstr>PEARS Program Activity IDs</vt:lpstr>
      <vt:lpstr>Statewide findings, FFY 24</vt:lpstr>
      <vt:lpstr>FFY 24 data</vt:lpstr>
      <vt:lpstr>Participant demographics</vt:lpstr>
      <vt:lpstr>Participants with children in school, OST &amp; ECE</vt:lpstr>
      <vt:lpstr>Household food shopping</vt:lpstr>
      <vt:lpstr>Interpret with caution</vt:lpstr>
      <vt:lpstr>Cups of fruits &amp; vegetables</vt:lpstr>
      <vt:lpstr>More than one FV per day</vt:lpstr>
      <vt:lpstr>Sugary drinks</vt:lpstr>
      <vt:lpstr>Food resource management</vt:lpstr>
      <vt:lpstr>Physical activity</vt:lpstr>
      <vt:lpstr>Data products</vt:lpstr>
      <vt:lpstr>Data Products</vt:lpstr>
      <vt:lpstr>Info &amp; resources</vt:lpstr>
      <vt:lpstr>FFY 26</vt:lpstr>
      <vt:lpstr>Updates &amp; new data releases</vt:lpstr>
      <vt:lpstr>Upcoming Dates</vt:lpstr>
      <vt:lpstr>Project resources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J Osterman</dc:creator>
  <cp:lastModifiedBy>Amanda M Linares</cp:lastModifiedBy>
  <cp:revision>99</cp:revision>
  <dcterms:created xsi:type="dcterms:W3CDTF">2022-04-06T22:46:18Z</dcterms:created>
  <dcterms:modified xsi:type="dcterms:W3CDTF">2025-03-17T17:01:11Z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0x0101007E34656826B405439EBE9B90EEBCBEBE</vt:lpwstr>
  </property>
  <property fmtid="{D5CDD505-2E9C-101B-9397-08002B2CF9AE}" pid="3" name="MediaServiceImageTags">
    <vt:lpwstr/>
  </property>
</Properties>
</file>