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58" autoAdjust="0"/>
  </p:normalViewPr>
  <p:slideViewPr>
    <p:cSldViewPr>
      <p:cViewPr>
        <p:scale>
          <a:sx n="75" d="100"/>
          <a:sy n="75" d="100"/>
        </p:scale>
        <p:origin x="1762" y="-140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ie Strybel" userId="cde357bf97fa7777" providerId="LiveId" clId="{18338387-B8F6-40F9-BB6A-B38BFC590190}"/>
    <pc:docChg chg="undo redo custSel modSld">
      <pc:chgData name="Connie Strybel" userId="cde357bf97fa7777" providerId="LiveId" clId="{18338387-B8F6-40F9-BB6A-B38BFC590190}" dt="2024-10-15T16:58:35.042" v="260" actId="13926"/>
      <pc:docMkLst>
        <pc:docMk/>
      </pc:docMkLst>
      <pc:sldChg chg="addSp delSp modSp mod">
        <pc:chgData name="Connie Strybel" userId="cde357bf97fa7777" providerId="LiveId" clId="{18338387-B8F6-40F9-BB6A-B38BFC590190}" dt="2024-10-15T16:58:35.042" v="260" actId="13926"/>
        <pc:sldMkLst>
          <pc:docMk/>
          <pc:sldMk cId="0" sldId="256"/>
        </pc:sldMkLst>
        <pc:spChg chg="mod">
          <ac:chgData name="Connie Strybel" userId="cde357bf97fa7777" providerId="LiveId" clId="{18338387-B8F6-40F9-BB6A-B38BFC590190}" dt="2024-10-15T16:52:56.537" v="239" actId="1036"/>
          <ac:spMkLst>
            <pc:docMk/>
            <pc:sldMk cId="0" sldId="256"/>
            <ac:spMk id="5" creationId="{203A721F-B984-ABE8-552F-CDADA07B4077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6" creationId="{00000000-0000-0000-0000-000000000000}"/>
          </ac:spMkLst>
        </pc:spChg>
        <pc:spChg chg="add del mod">
          <ac:chgData name="Connie Strybel" userId="cde357bf97fa7777" providerId="LiveId" clId="{18338387-B8F6-40F9-BB6A-B38BFC590190}" dt="2024-10-15T16:57:44.164" v="258" actId="478"/>
          <ac:spMkLst>
            <pc:docMk/>
            <pc:sldMk cId="0" sldId="256"/>
            <ac:spMk id="7" creationId="{C637ABF1-D44D-51AC-6165-9C6B0C8C4E3D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8" creationId="{00000000-0000-0000-0000-000000000000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19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51:22.704" v="219" actId="1036"/>
          <ac:spMkLst>
            <pc:docMk/>
            <pc:sldMk cId="0" sldId="256"/>
            <ac:spMk id="20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51:22.704" v="219" actId="1036"/>
          <ac:spMkLst>
            <pc:docMk/>
            <pc:sldMk cId="0" sldId="256"/>
            <ac:spMk id="21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35:25.782" v="109" actId="1076"/>
          <ac:spMkLst>
            <pc:docMk/>
            <pc:sldMk cId="0" sldId="256"/>
            <ac:spMk id="22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58:35.042" v="260" actId="13926"/>
          <ac:spMkLst>
            <pc:docMk/>
            <pc:sldMk cId="0" sldId="256"/>
            <ac:spMk id="23" creationId="{2AC93B98-A25F-7AC5-51D0-D5CE69BE3F68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24" creationId="{00000000-0000-0000-0000-000000000000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25" creationId="{00000000-0000-0000-0000-000000000000}"/>
          </ac:spMkLst>
        </pc:spChg>
        <pc:spChg chg="mod">
          <ac:chgData name="Connie Strybel" userId="cde357bf97fa7777" providerId="LiveId" clId="{18338387-B8F6-40F9-BB6A-B38BFC590190}" dt="2024-10-14T22:43:48.720" v="65" actId="1036"/>
          <ac:spMkLst>
            <pc:docMk/>
            <pc:sldMk cId="0" sldId="256"/>
            <ac:spMk id="26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52:17.999" v="228" actId="1076"/>
          <ac:spMkLst>
            <pc:docMk/>
            <pc:sldMk cId="0" sldId="256"/>
            <ac:spMk id="27" creationId="{00000000-0000-0000-0000-000000000000}"/>
          </ac:spMkLst>
        </pc:spChg>
        <pc:spChg chg="mod">
          <ac:chgData name="Connie Strybel" userId="cde357bf97fa7777" providerId="LiveId" clId="{18338387-B8F6-40F9-BB6A-B38BFC590190}" dt="2024-10-15T16:58:07.139" v="259" actId="1076"/>
          <ac:spMkLst>
            <pc:docMk/>
            <pc:sldMk cId="0" sldId="256"/>
            <ac:spMk id="31" creationId="{00000000-0000-0000-0000-000000000000}"/>
          </ac:spMkLst>
        </pc:spChg>
        <pc:grpChg chg="del mod">
          <ac:chgData name="Connie Strybel" userId="cde357bf97fa7777" providerId="LiveId" clId="{18338387-B8F6-40F9-BB6A-B38BFC590190}" dt="2024-10-15T16:35:15.991" v="108" actId="478"/>
          <ac:grpSpMkLst>
            <pc:docMk/>
            <pc:sldMk cId="0" sldId="256"/>
            <ac:grpSpMk id="29" creationId="{C717AB9F-A80D-075D-3652-756837F51CD7}"/>
          </ac:grpSpMkLst>
        </pc:grpChg>
        <pc:picChg chg="add del mod">
          <ac:chgData name="Connie Strybel" userId="cde357bf97fa7777" providerId="LiveId" clId="{18338387-B8F6-40F9-BB6A-B38BFC590190}" dt="2024-10-15T16:53:36.254" v="246" actId="1076"/>
          <ac:picMkLst>
            <pc:docMk/>
            <pc:sldMk cId="0" sldId="256"/>
            <ac:picMk id="3" creationId="{398C2823-2174-ACBE-9D86-19B3D7FE4DAD}"/>
          </ac:picMkLst>
        </pc:picChg>
        <pc:picChg chg="mod">
          <ac:chgData name="Connie Strybel" userId="cde357bf97fa7777" providerId="LiveId" clId="{18338387-B8F6-40F9-BB6A-B38BFC590190}" dt="2024-10-14T22:43:48.720" v="65" actId="1036"/>
          <ac:picMkLst>
            <pc:docMk/>
            <pc:sldMk cId="0" sldId="256"/>
            <ac:picMk id="9" creationId="{00000000-0000-0000-0000-000000000000}"/>
          </ac:picMkLst>
        </pc:picChg>
        <pc:picChg chg="mod">
          <ac:chgData name="Connie Strybel" userId="cde357bf97fa7777" providerId="LiveId" clId="{18338387-B8F6-40F9-BB6A-B38BFC590190}" dt="2024-10-15T16:51:10.779" v="218" actId="1036"/>
          <ac:picMkLst>
            <pc:docMk/>
            <pc:sldMk cId="0" sldId="256"/>
            <ac:picMk id="10" creationId="{00000000-0000-0000-0000-000000000000}"/>
          </ac:picMkLst>
        </pc:picChg>
        <pc:picChg chg="mod">
          <ac:chgData name="Connie Strybel" userId="cde357bf97fa7777" providerId="LiveId" clId="{18338387-B8F6-40F9-BB6A-B38BFC590190}" dt="2024-10-14T22:43:48.720" v="65" actId="1036"/>
          <ac:picMkLst>
            <pc:docMk/>
            <pc:sldMk cId="0" sldId="256"/>
            <ac:picMk id="11" creationId="{00000000-0000-0000-0000-000000000000}"/>
          </ac:picMkLst>
        </pc:picChg>
        <pc:picChg chg="mod">
          <ac:chgData name="Connie Strybel" userId="cde357bf97fa7777" providerId="LiveId" clId="{18338387-B8F6-40F9-BB6A-B38BFC590190}" dt="2024-10-14T22:43:48.720" v="65" actId="1036"/>
          <ac:picMkLst>
            <pc:docMk/>
            <pc:sldMk cId="0" sldId="256"/>
            <ac:picMk id="12" creationId="{00000000-0000-0000-0000-000000000000}"/>
          </ac:picMkLst>
        </pc:picChg>
        <pc:picChg chg="mod">
          <ac:chgData name="Connie Strybel" userId="cde357bf97fa7777" providerId="LiveId" clId="{18338387-B8F6-40F9-BB6A-B38BFC590190}" dt="2024-10-15T16:51:44.339" v="221" actId="1076"/>
          <ac:picMkLst>
            <pc:docMk/>
            <pc:sldMk cId="0" sldId="256"/>
            <ac:picMk id="14" creationId="{00000000-0000-0000-0000-000000000000}"/>
          </ac:picMkLst>
        </pc:picChg>
        <pc:picChg chg="del">
          <ac:chgData name="Connie Strybel" userId="cde357bf97fa7777" providerId="LiveId" clId="{18338387-B8F6-40F9-BB6A-B38BFC590190}" dt="2024-10-15T16:35:43.961" v="112" actId="478"/>
          <ac:picMkLst>
            <pc:docMk/>
            <pc:sldMk cId="0" sldId="256"/>
            <ac:picMk id="15" creationId="{00000000-0000-0000-0000-000000000000}"/>
          </ac:picMkLst>
        </pc:picChg>
        <pc:picChg chg="del mod">
          <ac:chgData name="Connie Strybel" userId="cde357bf97fa7777" providerId="LiveId" clId="{18338387-B8F6-40F9-BB6A-B38BFC590190}" dt="2024-10-15T16:35:42.614" v="111" actId="478"/>
          <ac:picMkLst>
            <pc:docMk/>
            <pc:sldMk cId="0" sldId="256"/>
            <ac:picMk id="16" creationId="{00000000-0000-0000-0000-000000000000}"/>
          </ac:picMkLst>
        </pc:picChg>
        <pc:picChg chg="mod">
          <ac:chgData name="Connie Strybel" userId="cde357bf97fa7777" providerId="LiveId" clId="{18338387-B8F6-40F9-BB6A-B38BFC590190}" dt="2024-10-14T22:45:14.469" v="69" actId="1076"/>
          <ac:picMkLst>
            <pc:docMk/>
            <pc:sldMk cId="0" sldId="256"/>
            <ac:picMk id="18" creationId="{F11BB6EB-43A1-EFBC-02C8-E418385B374D}"/>
          </ac:picMkLst>
        </pc:picChg>
        <pc:picChg chg="mod">
          <ac:chgData name="Connie Strybel" userId="cde357bf97fa7777" providerId="LiveId" clId="{18338387-B8F6-40F9-BB6A-B38BFC590190}" dt="2024-10-14T22:43:48.720" v="65" actId="1036"/>
          <ac:picMkLst>
            <pc:docMk/>
            <pc:sldMk cId="0" sldId="256"/>
            <ac:picMk id="32" creationId="{4CCEF577-A69A-80B1-9AD2-C723D4EEBF7E}"/>
          </ac:picMkLst>
        </pc:picChg>
      </pc:sldChg>
    </pc:docChg>
  </pc:docChgLst>
  <pc:docChgLst>
    <pc:chgData name="Connie Strybel" userId="cde357bf97fa7777" providerId="LiveId" clId="{9D1CD48D-C771-44AE-A924-1356CC885761}"/>
    <pc:docChg chg="undo custSel modSld">
      <pc:chgData name="Connie Strybel" userId="cde357bf97fa7777" providerId="LiveId" clId="{9D1CD48D-C771-44AE-A924-1356CC885761}" dt="2024-10-03T18:19:06.232" v="202" actId="13926"/>
      <pc:docMkLst>
        <pc:docMk/>
      </pc:docMkLst>
      <pc:sldChg chg="modSp mod">
        <pc:chgData name="Connie Strybel" userId="cde357bf97fa7777" providerId="LiveId" clId="{9D1CD48D-C771-44AE-A924-1356CC885761}" dt="2024-10-03T18:19:06.232" v="202" actId="13926"/>
        <pc:sldMkLst>
          <pc:docMk/>
          <pc:sldMk cId="0" sldId="256"/>
        </pc:sldMkLst>
        <pc:spChg chg="mod">
          <ac:chgData name="Connie Strybel" userId="cde357bf97fa7777" providerId="LiveId" clId="{9D1CD48D-C771-44AE-A924-1356CC885761}" dt="2024-10-03T18:17:36.919" v="188" actId="20577"/>
          <ac:spMkLst>
            <pc:docMk/>
            <pc:sldMk cId="0" sldId="256"/>
            <ac:spMk id="5" creationId="{203A721F-B984-ABE8-552F-CDADA07B4077}"/>
          </ac:spMkLst>
        </pc:spChg>
        <pc:spChg chg="mod">
          <ac:chgData name="Connie Strybel" userId="cde357bf97fa7777" providerId="LiveId" clId="{9D1CD48D-C771-44AE-A924-1356CC885761}" dt="2024-10-03T18:19:06.232" v="202" actId="13926"/>
          <ac:spMkLst>
            <pc:docMk/>
            <pc:sldMk cId="0" sldId="256"/>
            <ac:spMk id="23" creationId="{2AC93B98-A25F-7AC5-51D0-D5CE69BE3F68}"/>
          </ac:spMkLst>
        </pc:spChg>
        <pc:spChg chg="mod">
          <ac:chgData name="Connie Strybel" userId="cde357bf97fa7777" providerId="LiveId" clId="{9D1CD48D-C771-44AE-A924-1356CC885761}" dt="2024-10-03T18:17:24.326" v="187" actId="1035"/>
          <ac:spMkLst>
            <pc:docMk/>
            <pc:sldMk cId="0" sldId="256"/>
            <ac:spMk id="27" creationId="{00000000-0000-0000-0000-000000000000}"/>
          </ac:spMkLst>
        </pc:spChg>
        <pc:spChg chg="mod">
          <ac:chgData name="Connie Strybel" userId="cde357bf97fa7777" providerId="LiveId" clId="{9D1CD48D-C771-44AE-A924-1356CC885761}" dt="2024-10-03T18:18:46.425" v="201" actId="13926"/>
          <ac:spMkLst>
            <pc:docMk/>
            <pc:sldMk cId="0" sldId="256"/>
            <ac:spMk id="31" creationId="{00000000-0000-0000-0000-000000000000}"/>
          </ac:spMkLst>
        </pc:spChg>
        <pc:picChg chg="mod">
          <ac:chgData name="Connie Strybel" userId="cde357bf97fa7777" providerId="LiveId" clId="{9D1CD48D-C771-44AE-A924-1356CC885761}" dt="2024-10-03T18:17:24.326" v="187" actId="1035"/>
          <ac:picMkLst>
            <pc:docMk/>
            <pc:sldMk cId="0" sldId="256"/>
            <ac:picMk id="1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54554-10E4-4EDE-8A94-F96A9E692B8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7EF1-C06C-40E2-B521-A3DCEE28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1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7EF1-C06C-40E2-B521-A3DCEE284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6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hyperlink" Target="mailto:uccemfp@ucdavis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5" Type="http://schemas.openxmlformats.org/officeDocument/2006/relationships/image" Target="../media/image90.png"/><Relationship Id="rId10" Type="http://schemas.openxmlformats.org/officeDocument/2006/relationships/image" Target="../media/image6.png"/><Relationship Id="rId4" Type="http://schemas.openxmlformats.org/officeDocument/2006/relationships/hyperlink" Target="https://ucanr.edu/sites/MFPOC/" TargetMode="External"/><Relationship Id="rId9" Type="http://schemas.openxmlformats.org/officeDocument/2006/relationships/hyperlink" Target="mailto:uccemfp@ucanr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8C2823-2174-ACBE-9D86-19B3D7FE4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7799" y="-1956202"/>
            <a:ext cx="9516906" cy="662940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482600" y="9372155"/>
            <a:ext cx="6862135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0" spc="10" dirty="0">
                <a:latin typeface="Verdana"/>
                <a:cs typeface="Verdana"/>
              </a:rPr>
              <a:t>It </a:t>
            </a:r>
            <a:r>
              <a:rPr sz="800" spc="10" dirty="0">
                <a:latin typeface="Verdana"/>
                <a:cs typeface="Verdana"/>
              </a:rPr>
              <a:t>is</a:t>
            </a:r>
            <a:r>
              <a:rPr sz="700" spc="10" dirty="0">
                <a:latin typeface="Verdana"/>
                <a:cs typeface="Verdana"/>
              </a:rPr>
              <a:t> the policy of the University of California (UC) and the UC Division of Agriculture &amp; Natural Resources not to engage in discrimination against or</a:t>
            </a:r>
            <a:endParaRPr sz="700" dirty="0">
              <a:latin typeface="Verdana"/>
              <a:cs typeface="Verdana"/>
            </a:endParaRPr>
          </a:p>
          <a:p>
            <a:pPr marL="0">
              <a:lnSpc>
                <a:spcPct val="100000"/>
              </a:lnSpc>
            </a:pPr>
            <a:r>
              <a:rPr sz="700" spc="10" dirty="0">
                <a:latin typeface="Verdana"/>
                <a:cs typeface="Verdana"/>
              </a:rPr>
              <a:t>harassment of any person in any of its programs or activities (Complete nondiscrimination policy statement can be found at </a:t>
            </a:r>
            <a:r>
              <a:rPr sz="700" spc="10" dirty="0">
                <a:solidFill>
                  <a:srgbClr val="0D729A"/>
                </a:solidFill>
                <a:latin typeface="Verdana"/>
                <a:cs typeface="Verdana"/>
              </a:rPr>
              <a:t>http://ucanr.edu/sites/</a:t>
            </a:r>
            <a:endParaRPr sz="700" dirty="0">
              <a:solidFill>
                <a:srgbClr val="0D729A"/>
              </a:solidFill>
              <a:latin typeface="Verdana"/>
              <a:cs typeface="Verdana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82600" y="9585516"/>
            <a:ext cx="1205138" cy="10772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0" spc="10" dirty="0">
                <a:solidFill>
                  <a:srgbClr val="0D729A"/>
                </a:solidFill>
                <a:latin typeface="Verdana"/>
                <a:cs typeface="Verdana"/>
              </a:rPr>
              <a:t>anrstaff/files/215244.pdf</a:t>
            </a:r>
            <a:r>
              <a:rPr sz="700" spc="10" dirty="0">
                <a:latin typeface="Verdana"/>
                <a:cs typeface="Verdana"/>
              </a:rPr>
              <a:t>)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82600" y="9766756"/>
            <a:ext cx="70888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0" spc="10" dirty="0">
                <a:latin typeface="Verdana"/>
                <a:cs typeface="Verdana"/>
              </a:rPr>
              <a:t>Inquiries regarding ANR’s nondiscrimination policies may be directed to UCANR, Affirmative Action Compliance &amp; Title IX Officer, University of California,</a:t>
            </a:r>
            <a:endParaRPr sz="700" dirty="0">
              <a:latin typeface="Verdana"/>
              <a:cs typeface="Verdana"/>
            </a:endParaRPr>
          </a:p>
          <a:p>
            <a:pPr marL="0">
              <a:lnSpc>
                <a:spcPct val="100000"/>
              </a:lnSpc>
            </a:pPr>
            <a:r>
              <a:rPr sz="700" spc="10" dirty="0">
                <a:latin typeface="Verdana"/>
                <a:cs typeface="Verdana"/>
              </a:rPr>
              <a:t>Agriculture and Natural Resources, 2801 Second Street, Davis, CA 95618, (530) 750-1343.</a:t>
            </a:r>
            <a:endParaRPr sz="700" dirty="0">
              <a:latin typeface="Verdana"/>
              <a:cs typeface="Verdana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145540" y="8822894"/>
            <a:ext cx="4462350" cy="1687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i="1" spc="10" dirty="0">
                <a:latin typeface="Arial"/>
                <a:cs typeface="Arial"/>
              </a:rPr>
              <a:t>Send your questions to </a:t>
            </a:r>
            <a:r>
              <a:rPr sz="989" b="1" i="1" spc="10" dirty="0">
                <a:solidFill>
                  <a:srgbClr val="006A95"/>
                </a:solidFill>
                <a:latin typeface="Arial"/>
                <a:cs typeface="Arial"/>
              </a:rPr>
              <a:t>http://ucanr.edu/sites/MFPOC/Got_A_Question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9" name="Image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8369300"/>
            <a:ext cx="850900" cy="85090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1145540" y="8646681"/>
            <a:ext cx="5236605" cy="1687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i="1" spc="10" dirty="0">
                <a:latin typeface="Arial"/>
                <a:cs typeface="Arial"/>
              </a:rPr>
              <a:t>Scan the QR code at the right to go to our website at </a:t>
            </a:r>
            <a:r>
              <a:rPr sz="989" b="1" i="1" spc="10" dirty="0">
                <a:solidFill>
                  <a:srgbClr val="006A95"/>
                </a:solidFill>
                <a:latin typeface="Arial"/>
                <a:cs typeface="Arial"/>
              </a:rPr>
              <a:t>http://ucanr.edu/sites/MFPOC/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7" y="7992171"/>
            <a:ext cx="6790868" cy="618429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-8382000" y="1447800"/>
            <a:ext cx="8104683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endParaRPr lang="en-US" sz="1400" spc="10" dirty="0">
              <a:solidFill>
                <a:srgbClr val="323333"/>
              </a:solidFill>
              <a:latin typeface="Arial"/>
              <a:cs typeface="Arial"/>
            </a:endParaRPr>
          </a:p>
          <a:p>
            <a:r>
              <a:rPr lang="en-US" sz="1400" dirty="0"/>
              <a:t>.</a:t>
            </a:r>
            <a:r>
              <a:rPr lang="en-US" sz="1400" spc="10" dirty="0">
                <a:solidFill>
                  <a:srgbClr val="323333"/>
                </a:solidFill>
                <a:latin typeface="Arial"/>
                <a:cs typeface="Arial"/>
              </a:rPr>
              <a:t>    </a:t>
            </a:r>
          </a:p>
          <a:p>
            <a:endParaRPr lang="en-US" sz="1400" spc="10" dirty="0">
              <a:solidFill>
                <a:srgbClr val="323333"/>
              </a:solidFill>
              <a:latin typeface="Arial"/>
              <a:cs typeface="Arial"/>
            </a:endParaRPr>
          </a:p>
          <a:p>
            <a:endParaRPr lang="en-US" sz="1400" dirty="0"/>
          </a:p>
          <a:p>
            <a:endParaRPr lang="en-US" sz="1400" dirty="0"/>
          </a:p>
          <a:p>
            <a:endParaRPr lang="en-US" sz="1400" spc="10" dirty="0">
              <a:solidFill>
                <a:srgbClr val="323333"/>
              </a:solidFill>
              <a:latin typeface="Arial"/>
              <a:cs typeface="Arial"/>
            </a:endParaRPr>
          </a:p>
          <a:p>
            <a:endParaRPr lang="en-US" sz="1400" spc="10" dirty="0">
              <a:solidFill>
                <a:srgbClr val="323333"/>
              </a:solidFill>
              <a:latin typeface="Arial"/>
              <a:cs typeface="Arial"/>
            </a:endParaRPr>
          </a:p>
          <a:p>
            <a:r>
              <a:rPr lang="en-US" sz="1400" spc="10" dirty="0">
                <a:solidFill>
                  <a:srgbClr val="323333"/>
                </a:solidFill>
                <a:latin typeface="Arial"/>
                <a:cs typeface="Arial"/>
              </a:rPr>
              <a:t> </a:t>
            </a:r>
            <a:endParaRPr sz="1400" i="1" dirty="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127760" y="9096736"/>
            <a:ext cx="2438108" cy="1541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@UCCE Master Food Preserver OC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977148"/>
            <a:ext cx="342900" cy="319252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5491480" y="9096736"/>
            <a:ext cx="629615" cy="1541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MFPOC1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0" y="9017000"/>
            <a:ext cx="279400" cy="279400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4005358" y="9096736"/>
            <a:ext cx="752119" cy="1541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@MFPOC1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406257" y="7551597"/>
            <a:ext cx="61159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need an accommodation to be able</a:t>
            </a:r>
            <a:r>
              <a:rPr lang="en-US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sz="1100" spc="10" dirty="0">
                <a:latin typeface="+mj-lt"/>
                <a:cs typeface="Times New Roman" panose="02020603050405020304" pitchFamily="18" charset="0"/>
              </a:rPr>
              <a:t>participate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please contact the Master Food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Preserver Program at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uccemfp@ucanr.edu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2 weeks prior to the event.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97" y="7556835"/>
            <a:ext cx="317500" cy="3302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82887" y="2797311"/>
            <a:ext cx="4861560" cy="19082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Gifts from the Kitchen: Packaged Comfort Foods (No Cooking)</a:t>
            </a:r>
          </a:p>
          <a:p>
            <a:pPr algn="ctr"/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UCCE Master Food Preservers of Orange County</a:t>
            </a:r>
          </a:p>
          <a:p>
            <a:pPr algn="ctr"/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separate sessions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1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Saturday, December 7, 2024, 9:30-12:00</a:t>
            </a:r>
          </a:p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Tuesday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December 10, 2024, 2:30–5:00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Cost: $45</a:t>
            </a:r>
          </a:p>
          <a:p>
            <a:pPr algn="ctr"/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UCANR South Coast Research &amp; Extension Center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7601 Irvine Blvd, Irvine, CA 92618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 online: </a:t>
            </a:r>
            <a:r>
              <a:rPr lang="en-US" altLang="en-US" sz="1100" dirty="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https://surveys.ucanr.edu/survey.cfm?surveynumber=43847</a:t>
            </a:r>
            <a:endParaRPr lang="en-US" sz="3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A85EE240-B968-900B-E938-E54D2816D6D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2311344"/>
                  </p:ext>
                </p:extLst>
              </p:nvPr>
            </p:nvGraphicFramePr>
            <p:xfrm>
              <a:off x="-8905875" y="7539459"/>
              <a:ext cx="1943100" cy="2514600"/>
            </p:xfrm>
            <a:graphic>
              <a:graphicData uri="http://schemas.microsoft.com/office/powerpoint/2016/slidezoom">
                <pslz:sldZm>
                  <pslz:sldZmObj sldId="256" cId="0">
                    <pslz:zmPr id="{0E673D59-A766-436C-893B-F4EB14829EBA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43100" cy="25146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extLst>
                  <a:ext uri="{FF2B5EF4-FFF2-40B4-BE49-F238E27FC236}">
                    <a16:creationId xmlns:a16="http://schemas.microsoft.com/office/drawing/2014/main" id="{A85EE240-B968-900B-E938-E54D2816D6D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8905875" y="7539459"/>
                <a:ext cx="1943100" cy="25146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03A721F-B984-ABE8-552F-CDADA07B4077}"/>
              </a:ext>
            </a:extLst>
          </p:cNvPr>
          <p:cNvSpPr txBox="1"/>
          <p:nvPr/>
        </p:nvSpPr>
        <p:spPr>
          <a:xfrm>
            <a:off x="102868" y="4709279"/>
            <a:ext cx="39357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Hello to all of our friends out there in the OC!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holiday season is right around the corner, and the UC Master Food Preservers of Orange County are back with their popular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Gifts from the Kitchen.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class will focus on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Packaged Comfort Food!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no cooking required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Please join us on Saturday, December 7</a:t>
            </a: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Tuesday, December 10</a:t>
            </a:r>
            <a:r>
              <a:rPr lang="en-US" sz="11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when we will be teaching you how to make four different comfort foods to share with your friends and family.</a:t>
            </a:r>
          </a:p>
          <a:p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Turkey Rub Spice Mix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classic mix of herbs and spices that could be used on any poultry dish.</a:t>
            </a:r>
          </a:p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Dessert Mix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delightful pudding mix that can be easily prepared and served.</a:t>
            </a:r>
          </a:p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Winter Soup Mix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This mix is added to broth, cream, and an optional dry white wine to warm you up on a cold, chilly day.</a:t>
            </a:r>
          </a:p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Hot Chocolate Mix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What is winter without hot chocolate? This mix added to boiling water may save your day!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C93B98-A25F-7AC5-51D0-D5CE69BE3F68}"/>
              </a:ext>
            </a:extLst>
          </p:cNvPr>
          <p:cNvSpPr txBox="1"/>
          <p:nvPr/>
        </p:nvSpPr>
        <p:spPr>
          <a:xfrm>
            <a:off x="3930654" y="4709279"/>
            <a:ext cx="38417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Who wouldn’t love to receive one of these jars as a hostess gift? </a:t>
            </a:r>
            <a:r>
              <a:rPr lang="en-US" sz="1100" dirty="0">
                <a:cs typeface="Times New Roman" panose="02020603050405020304" pitchFamily="18" charset="0"/>
              </a:rPr>
              <a:t>Come and hang out with your friends, learn something new and join our group of fun Master Food Preservers!</a:t>
            </a:r>
          </a:p>
          <a:p>
            <a:r>
              <a:rPr lang="en-US" sz="1100" dirty="0">
                <a:cs typeface="Times New Roman" panose="02020603050405020304" pitchFamily="18" charset="0"/>
              </a:rPr>
              <a:t>   There will be 2 identical workshops offered. Each class is limited to the first 24 registrants. Register and pay online by December 6, 2024 and bring a printed or digital copy of your confirmation proof-of-payment email to class. </a:t>
            </a:r>
          </a:p>
          <a:p>
            <a:r>
              <a:rPr lang="en-US" sz="1100" dirty="0">
                <a:cs typeface="Times New Roman" panose="02020603050405020304" pitchFamily="18" charset="0"/>
              </a:rPr>
              <a:t>   Closed-toe shoes are required. Please tie back long hair, for this class. Please bring an apron from home. If you cannot bring an apron, please select $5 cleaning fee for a loaner apron. All ingredients and kitchen tools will be provided at the class.  </a:t>
            </a:r>
          </a:p>
          <a:p>
            <a:r>
              <a:rPr lang="en-US" sz="1100" dirty="0">
                <a:cs typeface="Times New Roman" panose="02020603050405020304" pitchFamily="18" charset="0"/>
              </a:rPr>
              <a:t>   </a:t>
            </a:r>
            <a:r>
              <a:rPr lang="en-US" sz="1100" b="1" dirty="0">
                <a:cs typeface="Times New Roman" panose="02020603050405020304" pitchFamily="18" charset="0"/>
              </a:rPr>
              <a:t>Cancellation Policy</a:t>
            </a:r>
            <a:r>
              <a:rPr lang="en-US" sz="1100" dirty="0">
                <a:cs typeface="Times New Roman" panose="02020603050405020304" pitchFamily="18" charset="0"/>
              </a:rPr>
              <a:t>: No refunds two weeks (November 22)  prior to workshop, as materials will have been purchased.</a:t>
            </a:r>
          </a:p>
          <a:p>
            <a:r>
              <a:rPr lang="en-US" sz="1100" dirty="0">
                <a:cs typeface="Times New Roman" panose="02020603050405020304" pitchFamily="18" charset="0"/>
              </a:rPr>
              <a:t>   </a:t>
            </a:r>
            <a:r>
              <a:rPr lang="en-US" sz="1100" b="1" dirty="0">
                <a:cs typeface="Times New Roman" panose="02020603050405020304" pitchFamily="18" charset="0"/>
              </a:rPr>
              <a:t>Questions?</a:t>
            </a:r>
            <a:r>
              <a:rPr lang="en-US" sz="1100" dirty="0">
                <a:cs typeface="Times New Roman" panose="02020603050405020304" pitchFamily="18" charset="0"/>
              </a:rPr>
              <a:t> Contact us at: </a:t>
            </a:r>
            <a:r>
              <a:rPr lang="en-US" sz="1100" dirty="0">
                <a:cs typeface="Times New Roman" panose="02020603050405020304" pitchFamily="18" charset="0"/>
                <a:hlinkClick r:id="rId16"/>
              </a:rPr>
              <a:t>uccemfp@ucdavis.edu</a:t>
            </a:r>
            <a:endParaRPr lang="en-US" sz="1100" dirty="0">
              <a:cs typeface="Times New Roman" panose="02020603050405020304" pitchFamily="18" charset="0"/>
            </a:endParaRPr>
          </a:p>
          <a:p>
            <a:r>
              <a:rPr lang="en-US" sz="1100" dirty="0">
                <a:cs typeface="Times New Roman" panose="02020603050405020304" pitchFamily="18" charset="0"/>
              </a:rPr>
              <a:t>   </a:t>
            </a:r>
            <a:r>
              <a:rPr lang="en-US" sz="1100" b="1" dirty="0">
                <a:cs typeface="Times New Roman" panose="02020603050405020304" pitchFamily="18" charset="0"/>
              </a:rPr>
              <a:t>Directions</a:t>
            </a:r>
            <a:r>
              <a:rPr lang="en-US" sz="1100" dirty="0">
                <a:cs typeface="Times New Roman" panose="02020603050405020304" pitchFamily="18" charset="0"/>
              </a:rPr>
              <a:t> to the location are shown on the home page of the website: </a:t>
            </a:r>
            <a:r>
              <a:rPr lang="en-US" sz="1100" dirty="0">
                <a:cs typeface="Times New Roman" panose="02020603050405020304" pitchFamily="18" charset="0"/>
                <a:hlinkClick r:id="rId4"/>
              </a:rPr>
              <a:t>https://ucanr.edu/sites/MFPOC/</a:t>
            </a:r>
            <a:endParaRPr lang="en-US" sz="1100" dirty="0">
              <a:cs typeface="Times New Roman" panose="02020603050405020304" pitchFamily="18" charset="0"/>
            </a:endParaRPr>
          </a:p>
          <a:p>
            <a:endParaRPr lang="en-US" sz="1100" dirty="0">
              <a:cs typeface="Times New Roman" panose="02020603050405020304" pitchFamily="18" charset="0"/>
            </a:endParaRPr>
          </a:p>
          <a:p>
            <a:endParaRPr lang="en-US" sz="1100" dirty="0">
              <a:cs typeface="Times New Roman" panose="02020603050405020304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CCEF577-A69A-80B1-9AD2-C723D4EEBF7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81400" y="9011918"/>
            <a:ext cx="396354" cy="216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3164</TotalTime>
  <Words>646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Constance Strybel</dc:creator>
  <cp:lastModifiedBy>Connie Strybel</cp:lastModifiedBy>
  <cp:revision>21</cp:revision>
  <dcterms:created xsi:type="dcterms:W3CDTF">2022-10-26T12:37:12Z</dcterms:created>
  <dcterms:modified xsi:type="dcterms:W3CDTF">2024-10-15T16:58:50Z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2022-10-26T00:00:00Z</vt:filetime>
  </property>
  <property fmtid="{D5CDD505-2E9C-101B-9397-08002B2CF9AE}" pid="3" name="LastSaved">
    <vt:filetime>2022-10-26T00:00:00Z</vt:filetime>
  </property>
</Properties>
</file>