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6858000" cy="9144000"/>
  <p:defaultTextStyle>
    <a:defPPr>
      <a:defRPr lang="en-US"/>
    </a:defPPr>
    <a:lvl1pPr algn="l" rtl="0" fontAlgn="base">
      <a:spcBef>
        <a:spcPct val="0"/>
      </a:spcBef>
      <a:spcAft>
        <a:spcPct val="0"/>
      </a:spcAft>
      <a:defRPr sz="2000" b="1" kern="1200">
        <a:solidFill>
          <a:schemeClr val="tx1"/>
        </a:solidFill>
        <a:latin typeface="Calibri" pitchFamily="34" charset="0"/>
        <a:ea typeface="+mn-ea"/>
        <a:cs typeface="Arial" charset="0"/>
      </a:defRPr>
    </a:lvl1pPr>
    <a:lvl2pPr marL="457200" algn="l" rtl="0" fontAlgn="base">
      <a:spcBef>
        <a:spcPct val="0"/>
      </a:spcBef>
      <a:spcAft>
        <a:spcPct val="0"/>
      </a:spcAft>
      <a:defRPr sz="2000" b="1" kern="1200">
        <a:solidFill>
          <a:schemeClr val="tx1"/>
        </a:solidFill>
        <a:latin typeface="Calibri" pitchFamily="34" charset="0"/>
        <a:ea typeface="+mn-ea"/>
        <a:cs typeface="Arial" charset="0"/>
      </a:defRPr>
    </a:lvl2pPr>
    <a:lvl3pPr marL="914400" algn="l" rtl="0" fontAlgn="base">
      <a:spcBef>
        <a:spcPct val="0"/>
      </a:spcBef>
      <a:spcAft>
        <a:spcPct val="0"/>
      </a:spcAft>
      <a:defRPr sz="2000" b="1" kern="1200">
        <a:solidFill>
          <a:schemeClr val="tx1"/>
        </a:solidFill>
        <a:latin typeface="Calibri" pitchFamily="34" charset="0"/>
        <a:ea typeface="+mn-ea"/>
        <a:cs typeface="Arial" charset="0"/>
      </a:defRPr>
    </a:lvl3pPr>
    <a:lvl4pPr marL="1371600" algn="l" rtl="0" fontAlgn="base">
      <a:spcBef>
        <a:spcPct val="0"/>
      </a:spcBef>
      <a:spcAft>
        <a:spcPct val="0"/>
      </a:spcAft>
      <a:defRPr sz="2000" b="1" kern="1200">
        <a:solidFill>
          <a:schemeClr val="tx1"/>
        </a:solidFill>
        <a:latin typeface="Calibri" pitchFamily="34" charset="0"/>
        <a:ea typeface="+mn-ea"/>
        <a:cs typeface="Arial" charset="0"/>
      </a:defRPr>
    </a:lvl4pPr>
    <a:lvl5pPr marL="1828800" algn="l" rtl="0" fontAlgn="base">
      <a:spcBef>
        <a:spcPct val="0"/>
      </a:spcBef>
      <a:spcAft>
        <a:spcPct val="0"/>
      </a:spcAft>
      <a:defRPr sz="2000" b="1" kern="1200">
        <a:solidFill>
          <a:schemeClr val="tx1"/>
        </a:solidFill>
        <a:latin typeface="Calibri" pitchFamily="34" charset="0"/>
        <a:ea typeface="+mn-ea"/>
        <a:cs typeface="Arial" charset="0"/>
      </a:defRPr>
    </a:lvl5pPr>
    <a:lvl6pPr marL="2286000" algn="l" defTabSz="914400" rtl="0" eaLnBrk="1" latinLnBrk="0" hangingPunct="1">
      <a:defRPr sz="2000" b="1" kern="1200">
        <a:solidFill>
          <a:schemeClr val="tx1"/>
        </a:solidFill>
        <a:latin typeface="Calibri" pitchFamily="34" charset="0"/>
        <a:ea typeface="+mn-ea"/>
        <a:cs typeface="Arial" charset="0"/>
      </a:defRPr>
    </a:lvl6pPr>
    <a:lvl7pPr marL="2743200" algn="l" defTabSz="914400" rtl="0" eaLnBrk="1" latinLnBrk="0" hangingPunct="1">
      <a:defRPr sz="2000" b="1" kern="1200">
        <a:solidFill>
          <a:schemeClr val="tx1"/>
        </a:solidFill>
        <a:latin typeface="Calibri" pitchFamily="34" charset="0"/>
        <a:ea typeface="+mn-ea"/>
        <a:cs typeface="Arial" charset="0"/>
      </a:defRPr>
    </a:lvl7pPr>
    <a:lvl8pPr marL="3200400" algn="l" defTabSz="914400" rtl="0" eaLnBrk="1" latinLnBrk="0" hangingPunct="1">
      <a:defRPr sz="2000" b="1" kern="1200">
        <a:solidFill>
          <a:schemeClr val="tx1"/>
        </a:solidFill>
        <a:latin typeface="Calibri" pitchFamily="34" charset="0"/>
        <a:ea typeface="+mn-ea"/>
        <a:cs typeface="Arial" charset="0"/>
      </a:defRPr>
    </a:lvl8pPr>
    <a:lvl9pPr marL="3657600" algn="l" defTabSz="914400" rtl="0" eaLnBrk="1" latinLnBrk="0" hangingPunct="1">
      <a:defRPr sz="2000" b="1"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04" autoAdjust="0"/>
    <p:restoredTop sz="86374" autoAdjust="0"/>
  </p:normalViewPr>
  <p:slideViewPr>
    <p:cSldViewPr>
      <p:cViewPr varScale="1">
        <p:scale>
          <a:sx n="71" d="100"/>
          <a:sy n="71" d="100"/>
        </p:scale>
        <p:origin x="1253" y="53"/>
      </p:cViewPr>
      <p:guideLst>
        <p:guide orient="horz" pos="2880"/>
        <p:guide pos="2160"/>
      </p:guideLst>
    </p:cSldViewPr>
  </p:slideViewPr>
  <p:outlineViewPr>
    <p:cViewPr>
      <p:scale>
        <a:sx n="33" d="100"/>
        <a:sy n="33" d="100"/>
      </p:scale>
      <p:origin x="0" y="0"/>
    </p:cViewPr>
  </p:outlin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3E230D-94CC-4AEC-98B2-C0AFDF4837C8}" type="datetimeFigureOut">
              <a:rPr lang="en-US" smtClean="0"/>
              <a:t>9/14/2024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0E9BF1-221E-48B4-B3B7-1622B2B271D1}" type="slidenum">
              <a:rPr lang="en-US" smtClean="0"/>
              <a:t>‹#›</a:t>
            </a:fld>
            <a:endParaRPr lang="en-US"/>
          </a:p>
        </p:txBody>
      </p:sp>
    </p:spTree>
    <p:extLst>
      <p:ext uri="{BB962C8B-B14F-4D97-AF65-F5344CB8AC3E}">
        <p14:creationId xmlns:p14="http://schemas.microsoft.com/office/powerpoint/2010/main" val="3906572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0E9BF1-221E-48B4-B3B7-1622B2B271D1}" type="slidenum">
              <a:rPr lang="en-US" smtClean="0"/>
              <a:t>1</a:t>
            </a:fld>
            <a:endParaRPr lang="en-US"/>
          </a:p>
        </p:txBody>
      </p:sp>
    </p:spTree>
    <p:extLst>
      <p:ext uri="{BB962C8B-B14F-4D97-AF65-F5344CB8AC3E}">
        <p14:creationId xmlns:p14="http://schemas.microsoft.com/office/powerpoint/2010/main" val="634617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9A35C28-C467-436E-8C31-CA466CA4D4E7}" type="datetimeFigureOut">
              <a:rPr lang="en-US"/>
              <a:pPr>
                <a:defRPr/>
              </a:pPr>
              <a:t>9/14/2024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429BB68-D941-43C0-A292-EC36B20DB20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7A96A02-C5B2-40D9-9E60-CF769CDECB97}" type="datetimeFigureOut">
              <a:rPr lang="en-US"/>
              <a:pPr>
                <a:defRPr/>
              </a:pPr>
              <a:t>9/14/2024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9E4B5A-9931-4942-AEB4-F70D4BA69D2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1E61659-BC3D-44FB-9857-47AB1728D51A}" type="datetimeFigureOut">
              <a:rPr lang="en-US"/>
              <a:pPr>
                <a:defRPr/>
              </a:pPr>
              <a:t>9/14/2024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C1413A-252B-4E10-A6A9-5629007D8E5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4C16A59-0D1A-4289-A901-B15AA1C640F2}" type="datetimeFigureOut">
              <a:rPr lang="en-US"/>
              <a:pPr>
                <a:defRPr/>
              </a:pPr>
              <a:t>9/14/2024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3AE7DF-C47C-407A-9932-3744DB82F0B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7B8F4A5-1DE5-4F2C-B615-B50FB6B0AB08}" type="datetimeFigureOut">
              <a:rPr lang="en-US"/>
              <a:pPr>
                <a:defRPr/>
              </a:pPr>
              <a:t>9/14/2024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7D3301-725C-446A-8EF3-82FE798F1FE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F40ADD3-272F-49BA-9168-A26A563D95A3}" type="datetimeFigureOut">
              <a:rPr lang="en-US"/>
              <a:pPr>
                <a:defRPr/>
              </a:pPr>
              <a:t>9/14/2024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E76EA6E-8408-4AA3-B7FF-21D0DFE291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04A15EF-F95C-4CA5-A96D-98BFBEE30A2B}" type="datetimeFigureOut">
              <a:rPr lang="en-US"/>
              <a:pPr>
                <a:defRPr/>
              </a:pPr>
              <a:t>9/14/2024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01E38CC-7E8E-4452-BC36-788DAF5D090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88CC64F-14BA-4CFE-B44E-3E113DC1B2B0}" type="datetimeFigureOut">
              <a:rPr lang="en-US"/>
              <a:pPr>
                <a:defRPr/>
              </a:pPr>
              <a:t>9/14/2024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4229CB2-AEBD-40B1-8682-CA2F52FC0FD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2CA88F0-C7AC-40C2-B7D8-2FCAA34DB45B}" type="datetimeFigureOut">
              <a:rPr lang="en-US"/>
              <a:pPr>
                <a:defRPr/>
              </a:pPr>
              <a:t>9/14/2024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22652D1-1609-41DD-9DC5-19FCFB9B3FE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2F3BD58-541C-41C7-9C3C-1AAD8ABB265C}" type="datetimeFigureOut">
              <a:rPr lang="en-US"/>
              <a:pPr>
                <a:defRPr/>
              </a:pPr>
              <a:t>9/14/2024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F2EA8CA-1F8E-49F4-B9BE-7D46FBE4234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58FDDDF-C98C-4CF3-8706-A0B1EB11F9FB}" type="datetimeFigureOut">
              <a:rPr lang="en-US"/>
              <a:pPr>
                <a:defRPr/>
              </a:pPr>
              <a:t>9/14/2024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8114A45-8C6C-4FE2-99CF-73245E09E60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lnSpc>
                <a:spcPct val="100000"/>
              </a:lnSpc>
              <a:spcBef>
                <a:spcPts val="0"/>
              </a:spcBef>
              <a:spcAft>
                <a:spcPts val="0"/>
              </a:spcAft>
              <a:defRPr sz="1200" b="0">
                <a:solidFill>
                  <a:schemeClr val="tx1">
                    <a:tint val="75000"/>
                  </a:schemeClr>
                </a:solidFill>
                <a:latin typeface="+mn-lt"/>
                <a:cs typeface="+mn-cs"/>
              </a:defRPr>
            </a:lvl1pPr>
          </a:lstStyle>
          <a:p>
            <a:pPr>
              <a:defRPr/>
            </a:pPr>
            <a:fld id="{DF9F6ABC-EB5E-473E-9E3A-7D02AD6F5E45}" type="datetimeFigureOut">
              <a:rPr lang="en-US"/>
              <a:pPr>
                <a:defRPr/>
              </a:pPr>
              <a:t>9/14/2024</a:t>
            </a:fld>
            <a:endParaRPr lang="en-US"/>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lnSpc>
                <a:spcPct val="100000"/>
              </a:lnSpc>
              <a:spcBef>
                <a:spcPts val="0"/>
              </a:spcBef>
              <a:spcAft>
                <a:spcPts val="0"/>
              </a:spcAft>
              <a:defRPr sz="1200" b="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fontAlgn="auto">
              <a:lnSpc>
                <a:spcPct val="100000"/>
              </a:lnSpc>
              <a:spcBef>
                <a:spcPts val="0"/>
              </a:spcBef>
              <a:spcAft>
                <a:spcPts val="0"/>
              </a:spcAft>
              <a:defRPr sz="1200" b="0">
                <a:solidFill>
                  <a:schemeClr val="tx1">
                    <a:tint val="75000"/>
                  </a:schemeClr>
                </a:solidFill>
                <a:latin typeface="+mn-lt"/>
                <a:cs typeface="+mn-cs"/>
              </a:defRPr>
            </a:lvl1pPr>
          </a:lstStyle>
          <a:p>
            <a:pPr>
              <a:defRPr/>
            </a:pPr>
            <a:fld id="{C4264D34-FDE6-4121-9B1F-51EA25CEB3E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ucanr.edu/sites/MFPOC/" TargetMode="External"/><Relationship Id="rId4" Type="http://schemas.openxmlformats.org/officeDocument/2006/relationships/hyperlink" Target="about:blan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5"/>
          <p:cNvPicPr>
            <a:picLocks noChangeAspect="1" noChangeArrowheads="1"/>
          </p:cNvPicPr>
          <p:nvPr/>
        </p:nvPicPr>
        <p:blipFill>
          <a:blip r:embed="rId3"/>
          <a:srcRect/>
          <a:stretch>
            <a:fillRect/>
          </a:stretch>
        </p:blipFill>
        <p:spPr bwMode="auto">
          <a:xfrm>
            <a:off x="533400" y="6962775"/>
            <a:ext cx="5867400" cy="1038225"/>
          </a:xfrm>
          <a:prstGeom prst="rect">
            <a:avLst/>
          </a:prstGeom>
          <a:noFill/>
          <a:ln w="9525">
            <a:noFill/>
            <a:miter lim="800000"/>
            <a:headEnd/>
            <a:tailEnd/>
          </a:ln>
        </p:spPr>
      </p:pic>
      <p:sp>
        <p:nvSpPr>
          <p:cNvPr id="13313" name="Title 1"/>
          <p:cNvSpPr>
            <a:spLocks noGrp="1"/>
          </p:cNvSpPr>
          <p:nvPr>
            <p:ph type="ctrTitle" idx="4294967295"/>
          </p:nvPr>
        </p:nvSpPr>
        <p:spPr>
          <a:xfrm>
            <a:off x="400050" y="145219"/>
            <a:ext cx="6210300" cy="869180"/>
          </a:xfrm>
          <a:noFill/>
          <a:ln w="19050">
            <a:noFill/>
          </a:ln>
        </p:spPr>
        <p:txBody>
          <a:bodyPr lIns="0" rIns="0"/>
          <a:lstStyle/>
          <a:p>
            <a:pPr eaLnBrk="1" hangingPunct="1">
              <a:lnSpc>
                <a:spcPct val="90000"/>
              </a:lnSpc>
            </a:pPr>
            <a:r>
              <a:rPr lang="en-US" sz="2000" b="1" dirty="0"/>
              <a:t>Orange County Master Food Preservers Partnering with Orange County Parks Present:</a:t>
            </a:r>
            <a:endParaRPr lang="en-US" sz="2000" dirty="0"/>
          </a:p>
        </p:txBody>
      </p:sp>
      <p:sp>
        <p:nvSpPr>
          <p:cNvPr id="13315" name="TextBox 4"/>
          <p:cNvSpPr txBox="1">
            <a:spLocks noChangeArrowheads="1"/>
          </p:cNvSpPr>
          <p:nvPr/>
        </p:nvSpPr>
        <p:spPr bwMode="auto">
          <a:xfrm flipH="1">
            <a:off x="228600" y="8037512"/>
            <a:ext cx="6553200" cy="1030288"/>
          </a:xfrm>
          <a:prstGeom prst="rect">
            <a:avLst/>
          </a:prstGeom>
          <a:noFill/>
          <a:ln w="9525">
            <a:noFill/>
            <a:miter lim="800000"/>
            <a:headEnd/>
            <a:tailEnd/>
          </a:ln>
        </p:spPr>
        <p:txBody>
          <a:bodyPr>
            <a:spAutoFit/>
          </a:bodyPr>
          <a:lstStyle/>
          <a:p>
            <a:pPr indent="-4763">
              <a:lnSpc>
                <a:spcPct val="108000"/>
              </a:lnSpc>
              <a:spcAft>
                <a:spcPts val="13"/>
              </a:spcAft>
            </a:pPr>
            <a:r>
              <a:rPr lang="en-US" sz="900" b="0" dirty="0">
                <a:solidFill>
                  <a:srgbClr val="000000"/>
                </a:solidFill>
              </a:rPr>
              <a:t>No endorsement of any product/company is intended, nor is criticism implied of similar products/companies that are not  included.</a:t>
            </a:r>
          </a:p>
          <a:p>
            <a:pPr indent="-4763">
              <a:lnSpc>
                <a:spcPct val="108000"/>
              </a:lnSpc>
              <a:spcAft>
                <a:spcPts val="13"/>
              </a:spcAft>
            </a:pPr>
            <a:endParaRPr lang="en-US" sz="300" b="0" dirty="0">
              <a:solidFill>
                <a:srgbClr val="000000"/>
              </a:solidFill>
            </a:endParaRPr>
          </a:p>
          <a:p>
            <a:pPr indent="-4763">
              <a:lnSpc>
                <a:spcPct val="108000"/>
              </a:lnSpc>
              <a:spcAft>
                <a:spcPts val="13"/>
              </a:spcAft>
            </a:pPr>
            <a:r>
              <a:rPr lang="en-US" sz="900" b="0" dirty="0">
                <a:solidFill>
                  <a:srgbClr val="000000"/>
                </a:solidFill>
              </a:rPr>
              <a:t>It is the policy of the University of California (UC) and the UC Division of Agriculture &amp; Natural Resources not to engage in discrimination against or harassment of any person in any of its programs or activities (Complete nondiscrimination policy statement can be found at </a:t>
            </a:r>
            <a:r>
              <a:rPr lang="en-US" sz="900" b="0" dirty="0">
                <a:solidFill>
                  <a:srgbClr val="000000"/>
                </a:solidFill>
                <a:hlinkClick r:id="rId4"/>
              </a:rPr>
              <a:t>http://ucanr.edu/sites/anrstaff/files/215244.pdf)</a:t>
            </a:r>
            <a:r>
              <a:rPr lang="en-US" sz="900" b="0" dirty="0">
                <a:solidFill>
                  <a:srgbClr val="000000"/>
                </a:solidFill>
              </a:rPr>
              <a:t>. </a:t>
            </a:r>
          </a:p>
          <a:p>
            <a:pPr indent="-4763">
              <a:lnSpc>
                <a:spcPct val="108000"/>
              </a:lnSpc>
              <a:spcAft>
                <a:spcPts val="13"/>
              </a:spcAft>
            </a:pPr>
            <a:r>
              <a:rPr lang="en-US" sz="900" b="0" dirty="0">
                <a:solidFill>
                  <a:srgbClr val="000000"/>
                </a:solidFill>
              </a:rPr>
              <a:t>Inquiries regarding ANR’s nondiscrimination policies may be directed to UCANR, Affirmative Action Compliance &amp; Title IX Officer, University of California, Agriculture and Natural Resources, 2801 Second Street, Davis, CA 95618, (530) 750-1343.</a:t>
            </a:r>
          </a:p>
        </p:txBody>
      </p:sp>
      <p:sp>
        <p:nvSpPr>
          <p:cNvPr id="2" name="TextBox 1"/>
          <p:cNvSpPr txBox="1"/>
          <p:nvPr/>
        </p:nvSpPr>
        <p:spPr>
          <a:xfrm>
            <a:off x="191547" y="3540669"/>
            <a:ext cx="6044501" cy="1308050"/>
          </a:xfrm>
          <a:prstGeom prst="rect">
            <a:avLst/>
          </a:prstGeom>
          <a:noFill/>
        </p:spPr>
        <p:txBody>
          <a:bodyPr wrap="square" rtlCol="0">
            <a:spAutoFit/>
          </a:bodyPr>
          <a:lstStyle/>
          <a:p>
            <a:r>
              <a:rPr lang="en-US" sz="1400" b="0" dirty="0"/>
              <a:t>Historic George Key Ranch is a historic house, museum, garden and orange grove, located in the City of Placentia. Located within the park is the George Key home, built in 1898 and listed on the National Register of Historic Places. </a:t>
            </a:r>
          </a:p>
          <a:p>
            <a:endParaRPr lang="en-US" sz="900" b="0" dirty="0"/>
          </a:p>
          <a:p>
            <a:r>
              <a:rPr lang="en-US" sz="1400" b="0" dirty="0"/>
              <a:t>The Master Preservers of Orange County (</a:t>
            </a:r>
            <a:r>
              <a:rPr lang="en-US" sz="1400" b="0" dirty="0">
                <a:hlinkClick r:id="rId5"/>
              </a:rPr>
              <a:t>https://ucanr.edu/sites/MFPOC/</a:t>
            </a:r>
            <a:r>
              <a:rPr lang="en-US" sz="1400" b="0" dirty="0"/>
              <a:t>) will be demonstrating how to safely preserve tomatoes.</a:t>
            </a:r>
          </a:p>
        </p:txBody>
      </p:sp>
      <p:sp>
        <p:nvSpPr>
          <p:cNvPr id="13" name="TextBox 12"/>
          <p:cNvSpPr txBox="1"/>
          <p:nvPr/>
        </p:nvSpPr>
        <p:spPr>
          <a:xfrm>
            <a:off x="943861" y="2903476"/>
            <a:ext cx="4814702" cy="523220"/>
          </a:xfrm>
          <a:prstGeom prst="rect">
            <a:avLst/>
          </a:prstGeom>
          <a:noFill/>
        </p:spPr>
        <p:txBody>
          <a:bodyPr wrap="square" rtlCol="0">
            <a:spAutoFit/>
          </a:bodyPr>
          <a:lstStyle/>
          <a:p>
            <a:pPr algn="ctr"/>
            <a:r>
              <a:rPr lang="en-US" sz="1400" dirty="0"/>
              <a:t>Saturday, September 21,  2024 (10 AM – 12 Noon)</a:t>
            </a:r>
          </a:p>
          <a:p>
            <a:pPr algn="ctr"/>
            <a:r>
              <a:rPr lang="en-US" sz="1400" dirty="0"/>
              <a:t>625 W. </a:t>
            </a:r>
            <a:r>
              <a:rPr lang="en-US" sz="1400" dirty="0" err="1"/>
              <a:t>Bastanchury</a:t>
            </a:r>
            <a:r>
              <a:rPr lang="en-US" sz="1400" dirty="0"/>
              <a:t> Road, Placentia, CA 92870</a:t>
            </a:r>
          </a:p>
        </p:txBody>
      </p:sp>
      <p:sp>
        <p:nvSpPr>
          <p:cNvPr id="3" name="TextBox 2"/>
          <p:cNvSpPr txBox="1"/>
          <p:nvPr/>
        </p:nvSpPr>
        <p:spPr>
          <a:xfrm>
            <a:off x="304800" y="816114"/>
            <a:ext cx="6324600" cy="707886"/>
          </a:xfrm>
          <a:prstGeom prst="rect">
            <a:avLst/>
          </a:prstGeom>
          <a:noFill/>
        </p:spPr>
        <p:txBody>
          <a:bodyPr wrap="square" rtlCol="0">
            <a:spAutoFit/>
          </a:bodyPr>
          <a:lstStyle/>
          <a:p>
            <a:pPr algn="ctr"/>
            <a:r>
              <a:rPr lang="en-US" i="1" dirty="0"/>
              <a:t>Tomatoes! Demonstration</a:t>
            </a:r>
          </a:p>
          <a:p>
            <a:pPr algn="ctr"/>
            <a:r>
              <a:rPr lang="en-US" i="1" dirty="0"/>
              <a:t>At George Key Ranch Historic Park</a:t>
            </a:r>
          </a:p>
        </p:txBody>
      </p:sp>
      <p:pic>
        <p:nvPicPr>
          <p:cNvPr id="5" name="Picture 4"/>
          <p:cNvPicPr>
            <a:picLocks noChangeAspect="1"/>
          </p:cNvPicPr>
          <p:nvPr/>
        </p:nvPicPr>
        <p:blipFill>
          <a:blip r:embed="rId6"/>
          <a:stretch>
            <a:fillRect/>
          </a:stretch>
        </p:blipFill>
        <p:spPr>
          <a:xfrm>
            <a:off x="1323873" y="4955998"/>
            <a:ext cx="3779848" cy="1905165"/>
          </a:xfrm>
          <a:prstGeom prst="rect">
            <a:avLst/>
          </a:prstGeom>
        </p:spPr>
      </p:pic>
      <p:pic>
        <p:nvPicPr>
          <p:cNvPr id="7" name="Picture 6" descr="A group of tomatoes on a plant&#10;&#10;Description automatically generated">
            <a:extLst>
              <a:ext uri="{FF2B5EF4-FFF2-40B4-BE49-F238E27FC236}">
                <a16:creationId xmlns:a16="http://schemas.microsoft.com/office/drawing/2014/main" id="{BFC8FD45-933E-EED8-17EB-388EFC30EB7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05478" y="1545412"/>
            <a:ext cx="2091467" cy="128016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10571</TotalTime>
  <Words>247</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Orange County Master Food Preservers Partnering with Orange County Parks Present: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Cook and Preserve with Honey</dc:title>
  <dc:creator>User</dc:creator>
  <cp:lastModifiedBy>Connie Strybel</cp:lastModifiedBy>
  <cp:revision>65</cp:revision>
  <dcterms:created xsi:type="dcterms:W3CDTF">2022-06-13T18:55:28Z</dcterms:created>
  <dcterms:modified xsi:type="dcterms:W3CDTF">2024-09-14T16:23:22Z</dcterms:modified>
</cp:coreProperties>
</file>