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0F2C32-5EF9-2743-9610-CCA0716E30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826868" y="29318538"/>
            <a:ext cx="19084734" cy="282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2020-01-27T22:20:14Z</dcterms:modified>
</cp:coreProperties>
</file>