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2008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FCED7D1-C189-D145-B8DB-3AA2A34DCF79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913610" y="29976852"/>
            <a:ext cx="12954790" cy="165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12</cp:revision>
  <cp:lastPrinted>2014-10-01T19:43:12Z</cp:lastPrinted>
  <dcterms:created xsi:type="dcterms:W3CDTF">2019-09-13T00:33:12Z</dcterms:created>
  <dcterms:modified xsi:type="dcterms:W3CDTF">2020-01-27T21:38:33Z</dcterms:modified>
</cp:coreProperties>
</file>