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15">
            <a:extLst>
              <a:ext uri="{FF2B5EF4-FFF2-40B4-BE49-F238E27FC236}">
                <a16:creationId xmlns:a16="http://schemas.microsoft.com/office/drawing/2014/main" id="{62DB9A02-0CED-4A42-9718-04A54B65A5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5430" y="29760000"/>
            <a:ext cx="15369606" cy="222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13</cp:revision>
  <cp:lastPrinted>2014-10-01T19:43:12Z</cp:lastPrinted>
  <dcterms:created xsi:type="dcterms:W3CDTF">2019-09-13T00:33:12Z</dcterms:created>
  <dcterms:modified xsi:type="dcterms:W3CDTF">2020-01-27T21:32:01Z</dcterms:modified>
</cp:coreProperties>
</file>