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29"/>
  </p:notesMasterIdLst>
  <p:handoutMasterIdLst>
    <p:handoutMasterId r:id="rId30"/>
  </p:handoutMasterIdLst>
  <p:sldIdLst>
    <p:sldId id="317" r:id="rId6"/>
    <p:sldId id="318" r:id="rId7"/>
    <p:sldId id="319" r:id="rId8"/>
    <p:sldId id="264" r:id="rId9"/>
    <p:sldId id="323" r:id="rId10"/>
    <p:sldId id="332" r:id="rId11"/>
    <p:sldId id="312" r:id="rId12"/>
    <p:sldId id="309" r:id="rId13"/>
    <p:sldId id="336" r:id="rId14"/>
    <p:sldId id="337" r:id="rId15"/>
    <p:sldId id="327" r:id="rId16"/>
    <p:sldId id="341" r:id="rId17"/>
    <p:sldId id="329" r:id="rId18"/>
    <p:sldId id="334" r:id="rId19"/>
    <p:sldId id="335" r:id="rId20"/>
    <p:sldId id="272" r:id="rId21"/>
    <p:sldId id="296" r:id="rId22"/>
    <p:sldId id="273" r:id="rId23"/>
    <p:sldId id="330" r:id="rId24"/>
    <p:sldId id="271" r:id="rId25"/>
    <p:sldId id="274" r:id="rId26"/>
    <p:sldId id="325" r:id="rId27"/>
    <p:sldId id="326" r:id="rId28"/>
  </p:sldIdLst>
  <p:sldSz cx="10058400" cy="6858000"/>
  <p:notesSz cx="28956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il" initials="G" lastIdx="7" clrIdx="0"/>
  <p:cmAuthor id="1" name="Whetstone, Lauren (CDPH-PS-CDIC-CPNS)" initials="LMW" lastIdx="13" clrIdx="1"/>
  <p:cmAuthor id="2" name="Cifeng T. Yang" initials="CTY" lastIdx="26" clrIdx="2"/>
  <p:cmAuthor id="3" name="EEI" initials="" lastIdx="1" clrIdx="3"/>
  <p:cmAuthor id="4" name="Janice Kao" initials="JK" lastIdx="7" clrIdx="4"/>
  <p:cmAuthor id="5" name="Christina M Becker" initials="CMB" lastIdx="1" clrIdx="5">
    <p:extLst>
      <p:ext uri="{19B8F6BF-5375-455C-9EA6-DF929625EA0E}">
        <p15:presenceInfo xmlns:p15="http://schemas.microsoft.com/office/powerpoint/2012/main" userId="4f9f4e5f-758a-4cec-89e3-6ff9b8c14c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22BE3-0BC9-6C4D-867F-410F09FCBE23}" v="130" dt="2018-12-03T21:13:23.7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4"/>
    <p:restoredTop sz="78997"/>
  </p:normalViewPr>
  <p:slideViewPr>
    <p:cSldViewPr snapToGrid="0" snapToObjects="1">
      <p:cViewPr varScale="1">
        <p:scale>
          <a:sx n="74" d="100"/>
          <a:sy n="74" d="100"/>
        </p:scale>
        <p:origin x="200" y="424"/>
      </p:cViewPr>
      <p:guideLst>
        <p:guide orient="horz" pos="2160"/>
        <p:guide pos="3168"/>
      </p:guideLst>
    </p:cSldViewPr>
  </p:slideViewPr>
  <p:notesTextViewPr>
    <p:cViewPr>
      <p:scale>
        <a:sx n="1" d="1"/>
        <a:sy n="1" d="1"/>
      </p:scale>
      <p:origin x="0" y="0"/>
    </p:cViewPr>
  </p:notesTextViewPr>
  <p:notesViewPr>
    <p:cSldViewPr snapToGrid="0" snapToObjects="1">
      <p:cViewPr>
        <p:scale>
          <a:sx n="132" d="100"/>
          <a:sy n="132" d="100"/>
        </p:scale>
        <p:origin x="1760" y="10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M Becker" userId="S::cmbecker@ucdavis.edu::4f9f4e5f-758a-4cec-89e3-6ff9b8c14c8d" providerId="AD" clId="Web-{6F52C7EB-2411-302E-67AF-F1DB86C974EC}"/>
    <pc:docChg chg="delSld modSld">
      <pc:chgData name="Christina M Becker" userId="S::cmbecker@ucdavis.edu::4f9f4e5f-758a-4cec-89e3-6ff9b8c14c8d" providerId="AD" clId="Web-{6F52C7EB-2411-302E-67AF-F1DB86C974EC}" dt="2018-11-02T20:48:55.957" v="6"/>
      <pc:docMkLst>
        <pc:docMk/>
      </pc:docMkLst>
      <pc:sldChg chg="delSp">
        <pc:chgData name="Christina M Becker" userId="S::cmbecker@ucdavis.edu::4f9f4e5f-758a-4cec-89e3-6ff9b8c14c8d" providerId="AD" clId="Web-{6F52C7EB-2411-302E-67AF-F1DB86C974EC}" dt="2018-11-02T20:46:59.348" v="2"/>
        <pc:sldMkLst>
          <pc:docMk/>
          <pc:sldMk cId="2153245660" sldId="271"/>
        </pc:sldMkLst>
        <pc:picChg chg="del">
          <ac:chgData name="Christina M Becker" userId="S::cmbecker@ucdavis.edu::4f9f4e5f-758a-4cec-89e3-6ff9b8c14c8d" providerId="AD" clId="Web-{6F52C7EB-2411-302E-67AF-F1DB86C974EC}" dt="2018-11-02T20:46:59.348" v="2"/>
          <ac:picMkLst>
            <pc:docMk/>
            <pc:sldMk cId="2153245660" sldId="271"/>
            <ac:picMk id="5" creationId="{00000000-0000-0000-0000-000000000000}"/>
          </ac:picMkLst>
        </pc:picChg>
      </pc:sldChg>
      <pc:sldChg chg="delSp">
        <pc:chgData name="Christina M Becker" userId="S::cmbecker@ucdavis.edu::4f9f4e5f-758a-4cec-89e3-6ff9b8c14c8d" providerId="AD" clId="Web-{6F52C7EB-2411-302E-67AF-F1DB86C974EC}" dt="2018-11-02T20:46:51.035" v="0"/>
        <pc:sldMkLst>
          <pc:docMk/>
          <pc:sldMk cId="1646325940" sldId="272"/>
        </pc:sldMkLst>
        <pc:picChg chg="del">
          <ac:chgData name="Christina M Becker" userId="S::cmbecker@ucdavis.edu::4f9f4e5f-758a-4cec-89e3-6ff9b8c14c8d" providerId="AD" clId="Web-{6F52C7EB-2411-302E-67AF-F1DB86C974EC}" dt="2018-11-02T20:46:51.035" v="0"/>
          <ac:picMkLst>
            <pc:docMk/>
            <pc:sldMk cId="1646325940" sldId="272"/>
            <ac:picMk id="4098" creationId="{00000000-0000-0000-0000-000000000000}"/>
          </ac:picMkLst>
        </pc:picChg>
      </pc:sldChg>
      <pc:sldChg chg="delSp">
        <pc:chgData name="Christina M Becker" userId="S::cmbecker@ucdavis.edu::4f9f4e5f-758a-4cec-89e3-6ff9b8c14c8d" providerId="AD" clId="Web-{6F52C7EB-2411-302E-67AF-F1DB86C974EC}" dt="2018-11-02T20:46:55.613" v="1"/>
        <pc:sldMkLst>
          <pc:docMk/>
          <pc:sldMk cId="3868095651" sldId="273"/>
        </pc:sldMkLst>
        <pc:picChg chg="del">
          <ac:chgData name="Christina M Becker" userId="S::cmbecker@ucdavis.edu::4f9f4e5f-758a-4cec-89e3-6ff9b8c14c8d" providerId="AD" clId="Web-{6F52C7EB-2411-302E-67AF-F1DB86C974EC}" dt="2018-11-02T20:46:55.613" v="1"/>
          <ac:picMkLst>
            <pc:docMk/>
            <pc:sldMk cId="3868095651" sldId="273"/>
            <ac:picMk id="6146" creationId="{00000000-0000-0000-0000-000000000000}"/>
          </ac:picMkLst>
        </pc:picChg>
      </pc:sldChg>
    </pc:docChg>
  </pc:docChgLst>
  <pc:docChgLst>
    <pc:chgData name="Janice Kao" userId="0c1c0f66-4494-448a-83a5-f6c1d4d9be8a" providerId="ADAL" clId="{5A04CF9B-8467-AC44-A058-DF75F54396C4}"/>
    <pc:docChg chg="custSel modSld modMainMaster modNotesMaster modHandout">
      <pc:chgData name="Janice Kao" userId="0c1c0f66-4494-448a-83a5-f6c1d4d9be8a" providerId="ADAL" clId="{5A04CF9B-8467-AC44-A058-DF75F54396C4}" dt="2018-11-10T01:00:26.978" v="9"/>
      <pc:docMkLst>
        <pc:docMk/>
      </pc:docMkLst>
      <pc:sldChg chg="modSp modNotes">
        <pc:chgData name="Janice Kao" userId="0c1c0f66-4494-448a-83a5-f6c1d4d9be8a" providerId="ADAL" clId="{5A04CF9B-8467-AC44-A058-DF75F54396C4}" dt="2018-11-10T01:00:26.978" v="9"/>
        <pc:sldMkLst>
          <pc:docMk/>
          <pc:sldMk cId="1098956575" sldId="264"/>
        </pc:sldMkLst>
        <pc:spChg chg="mod">
          <ac:chgData name="Janice Kao" userId="0c1c0f66-4494-448a-83a5-f6c1d4d9be8a" providerId="ADAL" clId="{5A04CF9B-8467-AC44-A058-DF75F54396C4}" dt="2018-11-10T01:00:13.481" v="7"/>
          <ac:spMkLst>
            <pc:docMk/>
            <pc:sldMk cId="1098956575" sldId="264"/>
            <ac:spMk id="5" creationId="{00000000-0000-0000-0000-000000000000}"/>
          </ac:spMkLst>
        </pc:spChg>
        <pc:spChg chg="mod">
          <ac:chgData name="Janice Kao" userId="0c1c0f66-4494-448a-83a5-f6c1d4d9be8a" providerId="ADAL" clId="{5A04CF9B-8467-AC44-A058-DF75F54396C4}" dt="2018-11-10T01:00:13.481" v="7"/>
          <ac:spMkLst>
            <pc:docMk/>
            <pc:sldMk cId="1098956575" sldId="264"/>
            <ac:spMk id="6" creationId="{00000000-0000-0000-0000-000000000000}"/>
          </ac:spMkLst>
        </pc:spChg>
        <pc:picChg chg="mod">
          <ac:chgData name="Janice Kao" userId="0c1c0f66-4494-448a-83a5-f6c1d4d9be8a" providerId="ADAL" clId="{5A04CF9B-8467-AC44-A058-DF75F54396C4}" dt="2018-11-10T01:00:13.481" v="7"/>
          <ac:picMkLst>
            <pc:docMk/>
            <pc:sldMk cId="1098956575" sldId="264"/>
            <ac:picMk id="7" creationId="{00000000-0000-0000-0000-000000000000}"/>
          </ac:picMkLst>
        </pc:picChg>
      </pc:sldChg>
      <pc:sldChg chg="modNotes">
        <pc:chgData name="Janice Kao" userId="0c1c0f66-4494-448a-83a5-f6c1d4d9be8a" providerId="ADAL" clId="{5A04CF9B-8467-AC44-A058-DF75F54396C4}" dt="2018-11-10T01:00:26.978" v="9"/>
        <pc:sldMkLst>
          <pc:docMk/>
          <pc:sldMk cId="2153245660" sldId="271"/>
        </pc:sldMkLst>
      </pc:sldChg>
      <pc:sldChg chg="modNotes">
        <pc:chgData name="Janice Kao" userId="0c1c0f66-4494-448a-83a5-f6c1d4d9be8a" providerId="ADAL" clId="{5A04CF9B-8467-AC44-A058-DF75F54396C4}" dt="2018-11-10T01:00:26.978" v="9"/>
        <pc:sldMkLst>
          <pc:docMk/>
          <pc:sldMk cId="1646325940" sldId="272"/>
        </pc:sldMkLst>
      </pc:sldChg>
      <pc:sldChg chg="modSp modNotes">
        <pc:chgData name="Janice Kao" userId="0c1c0f66-4494-448a-83a5-f6c1d4d9be8a" providerId="ADAL" clId="{5A04CF9B-8467-AC44-A058-DF75F54396C4}" dt="2018-11-10T01:00:26.978" v="9"/>
        <pc:sldMkLst>
          <pc:docMk/>
          <pc:sldMk cId="3868095651" sldId="273"/>
        </pc:sldMkLst>
        <pc:spChg chg="mod">
          <ac:chgData name="Janice Kao" userId="0c1c0f66-4494-448a-83a5-f6c1d4d9be8a" providerId="ADAL" clId="{5A04CF9B-8467-AC44-A058-DF75F54396C4}" dt="2018-11-10T01:00:13.481" v="7"/>
          <ac:spMkLst>
            <pc:docMk/>
            <pc:sldMk cId="3868095651" sldId="273"/>
            <ac:spMk id="2" creationId="{00000000-0000-0000-0000-000000000000}"/>
          </ac:spMkLst>
        </pc:spChg>
        <pc:spChg chg="mod">
          <ac:chgData name="Janice Kao" userId="0c1c0f66-4494-448a-83a5-f6c1d4d9be8a" providerId="ADAL" clId="{5A04CF9B-8467-AC44-A058-DF75F54396C4}" dt="2018-11-10T01:00:13.481" v="7"/>
          <ac:spMkLst>
            <pc:docMk/>
            <pc:sldMk cId="3868095651" sldId="273"/>
            <ac:spMk id="3" creationId="{00000000-0000-0000-0000-000000000000}"/>
          </ac:spMkLst>
        </pc:spChg>
      </pc:sldChg>
      <pc:sldChg chg="modSp modNotes">
        <pc:chgData name="Janice Kao" userId="0c1c0f66-4494-448a-83a5-f6c1d4d9be8a" providerId="ADAL" clId="{5A04CF9B-8467-AC44-A058-DF75F54396C4}" dt="2018-11-10T01:00:26.978" v="9"/>
        <pc:sldMkLst>
          <pc:docMk/>
          <pc:sldMk cId="2818116714" sldId="274"/>
        </pc:sldMkLst>
        <pc:spChg chg="mod">
          <ac:chgData name="Janice Kao" userId="0c1c0f66-4494-448a-83a5-f6c1d4d9be8a" providerId="ADAL" clId="{5A04CF9B-8467-AC44-A058-DF75F54396C4}" dt="2018-11-10T01:00:13.481" v="7"/>
          <ac:spMkLst>
            <pc:docMk/>
            <pc:sldMk cId="2818116714" sldId="274"/>
            <ac:spMk id="5" creationId="{00000000-0000-0000-0000-000000000000}"/>
          </ac:spMkLst>
        </pc:spChg>
        <pc:spChg chg="mod">
          <ac:chgData name="Janice Kao" userId="0c1c0f66-4494-448a-83a5-f6c1d4d9be8a" providerId="ADAL" clId="{5A04CF9B-8467-AC44-A058-DF75F54396C4}" dt="2018-11-10T01:00:13.481" v="7"/>
          <ac:spMkLst>
            <pc:docMk/>
            <pc:sldMk cId="2818116714" sldId="274"/>
            <ac:spMk id="6" creationId="{00000000-0000-0000-0000-000000000000}"/>
          </ac:spMkLst>
        </pc:spChg>
      </pc:sldChg>
      <pc:sldChg chg="modSp modNotes">
        <pc:chgData name="Janice Kao" userId="0c1c0f66-4494-448a-83a5-f6c1d4d9be8a" providerId="ADAL" clId="{5A04CF9B-8467-AC44-A058-DF75F54396C4}" dt="2018-11-10T01:00:26.978" v="9"/>
        <pc:sldMkLst>
          <pc:docMk/>
          <pc:sldMk cId="1899873473" sldId="296"/>
        </pc:sldMkLst>
        <pc:spChg chg="mod">
          <ac:chgData name="Janice Kao" userId="0c1c0f66-4494-448a-83a5-f6c1d4d9be8a" providerId="ADAL" clId="{5A04CF9B-8467-AC44-A058-DF75F54396C4}" dt="2018-11-10T01:00:13.481" v="7"/>
          <ac:spMkLst>
            <pc:docMk/>
            <pc:sldMk cId="1899873473" sldId="296"/>
            <ac:spMk id="2" creationId="{00000000-0000-0000-0000-000000000000}"/>
          </ac:spMkLst>
        </pc:spChg>
        <pc:graphicFrameChg chg="mod">
          <ac:chgData name="Janice Kao" userId="0c1c0f66-4494-448a-83a5-f6c1d4d9be8a" providerId="ADAL" clId="{5A04CF9B-8467-AC44-A058-DF75F54396C4}" dt="2018-11-10T01:00:13.481" v="7"/>
          <ac:graphicFrameMkLst>
            <pc:docMk/>
            <pc:sldMk cId="1899873473" sldId="296"/>
            <ac:graphicFrameMk id="4" creationId="{00000000-0000-0000-0000-000000000000}"/>
          </ac:graphicFrameMkLst>
        </pc:graphicFrameChg>
      </pc:sldChg>
      <pc:sldChg chg="modSp modNotes">
        <pc:chgData name="Janice Kao" userId="0c1c0f66-4494-448a-83a5-f6c1d4d9be8a" providerId="ADAL" clId="{5A04CF9B-8467-AC44-A058-DF75F54396C4}" dt="2018-11-10T01:00:26.978" v="9"/>
        <pc:sldMkLst>
          <pc:docMk/>
          <pc:sldMk cId="2691460763" sldId="309"/>
        </pc:sldMkLst>
        <pc:spChg chg="mod">
          <ac:chgData name="Janice Kao" userId="0c1c0f66-4494-448a-83a5-f6c1d4d9be8a" providerId="ADAL" clId="{5A04CF9B-8467-AC44-A058-DF75F54396C4}" dt="2018-11-10T01:00:13.481" v="7"/>
          <ac:spMkLst>
            <pc:docMk/>
            <pc:sldMk cId="2691460763" sldId="309"/>
            <ac:spMk id="2" creationId="{00000000-0000-0000-0000-000000000000}"/>
          </ac:spMkLst>
        </pc:spChg>
        <pc:graphicFrameChg chg="mod">
          <ac:chgData name="Janice Kao" userId="0c1c0f66-4494-448a-83a5-f6c1d4d9be8a" providerId="ADAL" clId="{5A04CF9B-8467-AC44-A058-DF75F54396C4}" dt="2018-11-10T01:00:13.481" v="7"/>
          <ac:graphicFrameMkLst>
            <pc:docMk/>
            <pc:sldMk cId="2691460763" sldId="309"/>
            <ac:graphicFrameMk id="6" creationId="{00000000-0000-0000-0000-000000000000}"/>
          </ac:graphicFrameMkLst>
        </pc:graphicFrameChg>
      </pc:sldChg>
      <pc:sldChg chg="modSp modNotes">
        <pc:chgData name="Janice Kao" userId="0c1c0f66-4494-448a-83a5-f6c1d4d9be8a" providerId="ADAL" clId="{5A04CF9B-8467-AC44-A058-DF75F54396C4}" dt="2018-11-10T01:00:26.978" v="9"/>
        <pc:sldMkLst>
          <pc:docMk/>
          <pc:sldMk cId="2244148531" sldId="312"/>
        </pc:sldMkLst>
        <pc:spChg chg="mod">
          <ac:chgData name="Janice Kao" userId="0c1c0f66-4494-448a-83a5-f6c1d4d9be8a" providerId="ADAL" clId="{5A04CF9B-8467-AC44-A058-DF75F54396C4}" dt="2018-11-10T01:00:13.481" v="7"/>
          <ac:spMkLst>
            <pc:docMk/>
            <pc:sldMk cId="2244148531" sldId="312"/>
            <ac:spMk id="2" creationId="{00000000-0000-0000-0000-000000000000}"/>
          </ac:spMkLst>
        </pc:spChg>
        <pc:graphicFrameChg chg="mod">
          <ac:chgData name="Janice Kao" userId="0c1c0f66-4494-448a-83a5-f6c1d4d9be8a" providerId="ADAL" clId="{5A04CF9B-8467-AC44-A058-DF75F54396C4}" dt="2018-11-10T01:00:13.481" v="7"/>
          <ac:graphicFrameMkLst>
            <pc:docMk/>
            <pc:sldMk cId="2244148531" sldId="312"/>
            <ac:graphicFrameMk id="4" creationId="{00000000-0000-0000-0000-000000000000}"/>
          </ac:graphicFrameMkLst>
        </pc:graphicFrameChg>
      </pc:sldChg>
      <pc:sldChg chg="modSp modNotes">
        <pc:chgData name="Janice Kao" userId="0c1c0f66-4494-448a-83a5-f6c1d4d9be8a" providerId="ADAL" clId="{5A04CF9B-8467-AC44-A058-DF75F54396C4}" dt="2018-11-10T01:00:26.978" v="9"/>
        <pc:sldMkLst>
          <pc:docMk/>
          <pc:sldMk cId="3101615816" sldId="317"/>
        </pc:sldMkLst>
        <pc:spChg chg="mod">
          <ac:chgData name="Janice Kao" userId="0c1c0f66-4494-448a-83a5-f6c1d4d9be8a" providerId="ADAL" clId="{5A04CF9B-8467-AC44-A058-DF75F54396C4}" dt="2018-11-10T01:00:13.481" v="7"/>
          <ac:spMkLst>
            <pc:docMk/>
            <pc:sldMk cId="3101615816" sldId="317"/>
            <ac:spMk id="4" creationId="{00000000-0000-0000-0000-000000000000}"/>
          </ac:spMkLst>
        </pc:spChg>
        <pc:spChg chg="mod">
          <ac:chgData name="Janice Kao" userId="0c1c0f66-4494-448a-83a5-f6c1d4d9be8a" providerId="ADAL" clId="{5A04CF9B-8467-AC44-A058-DF75F54396C4}" dt="2018-11-10T01:00:13.481" v="7"/>
          <ac:spMkLst>
            <pc:docMk/>
            <pc:sldMk cId="3101615816" sldId="317"/>
            <ac:spMk id="5" creationId="{69F20FC1-9627-274D-A82F-A329DEC710D6}"/>
          </ac:spMkLst>
        </pc:spChg>
        <pc:spChg chg="mod">
          <ac:chgData name="Janice Kao" userId="0c1c0f66-4494-448a-83a5-f6c1d4d9be8a" providerId="ADAL" clId="{5A04CF9B-8467-AC44-A058-DF75F54396C4}" dt="2018-11-10T01:00:13.481" v="7"/>
          <ac:spMkLst>
            <pc:docMk/>
            <pc:sldMk cId="3101615816" sldId="317"/>
            <ac:spMk id="7" creationId="{00000000-0000-0000-0000-000000000000}"/>
          </ac:spMkLst>
        </pc:spChg>
      </pc:sldChg>
      <pc:sldChg chg="modSp modNotes">
        <pc:chgData name="Janice Kao" userId="0c1c0f66-4494-448a-83a5-f6c1d4d9be8a" providerId="ADAL" clId="{5A04CF9B-8467-AC44-A058-DF75F54396C4}" dt="2018-11-10T01:00:26.978" v="9"/>
        <pc:sldMkLst>
          <pc:docMk/>
          <pc:sldMk cId="854919962" sldId="318"/>
        </pc:sldMkLst>
        <pc:spChg chg="mod">
          <ac:chgData name="Janice Kao" userId="0c1c0f66-4494-448a-83a5-f6c1d4d9be8a" providerId="ADAL" clId="{5A04CF9B-8467-AC44-A058-DF75F54396C4}" dt="2018-11-10T01:00:13.481" v="7"/>
          <ac:spMkLst>
            <pc:docMk/>
            <pc:sldMk cId="854919962" sldId="318"/>
            <ac:spMk id="4" creationId="{00000000-0000-0000-0000-000000000000}"/>
          </ac:spMkLst>
        </pc:spChg>
        <pc:spChg chg="mod">
          <ac:chgData name="Janice Kao" userId="0c1c0f66-4494-448a-83a5-f6c1d4d9be8a" providerId="ADAL" clId="{5A04CF9B-8467-AC44-A058-DF75F54396C4}" dt="2018-11-10T01:00:13.481" v="7"/>
          <ac:spMkLst>
            <pc:docMk/>
            <pc:sldMk cId="854919962" sldId="318"/>
            <ac:spMk id="7" creationId="{00000000-0000-0000-0000-000000000000}"/>
          </ac:spMkLst>
        </pc:spChg>
      </pc:sldChg>
      <pc:sldChg chg="modSp modNotes">
        <pc:chgData name="Janice Kao" userId="0c1c0f66-4494-448a-83a5-f6c1d4d9be8a" providerId="ADAL" clId="{5A04CF9B-8467-AC44-A058-DF75F54396C4}" dt="2018-11-10T01:00:26.978" v="9"/>
        <pc:sldMkLst>
          <pc:docMk/>
          <pc:sldMk cId="1926808422" sldId="319"/>
        </pc:sldMkLst>
        <pc:spChg chg="mod">
          <ac:chgData name="Janice Kao" userId="0c1c0f66-4494-448a-83a5-f6c1d4d9be8a" providerId="ADAL" clId="{5A04CF9B-8467-AC44-A058-DF75F54396C4}" dt="2018-11-10T01:00:13.481" v="7"/>
          <ac:spMkLst>
            <pc:docMk/>
            <pc:sldMk cId="1926808422" sldId="319"/>
            <ac:spMk id="5" creationId="{E05F1E0F-5B4E-2046-9EB3-77B2B2FED559}"/>
          </ac:spMkLst>
        </pc:spChg>
        <pc:spChg chg="mod">
          <ac:chgData name="Janice Kao" userId="0c1c0f66-4494-448a-83a5-f6c1d4d9be8a" providerId="ADAL" clId="{5A04CF9B-8467-AC44-A058-DF75F54396C4}" dt="2018-11-10T01:00:13.481" v="7"/>
          <ac:spMkLst>
            <pc:docMk/>
            <pc:sldMk cId="1926808422" sldId="319"/>
            <ac:spMk id="6" creationId="{B2B7DCDF-DA20-3341-A103-44B343F784AA}"/>
          </ac:spMkLst>
        </pc:spChg>
      </pc:sldChg>
      <pc:sldChg chg="modSp modNotes">
        <pc:chgData name="Janice Kao" userId="0c1c0f66-4494-448a-83a5-f6c1d4d9be8a" providerId="ADAL" clId="{5A04CF9B-8467-AC44-A058-DF75F54396C4}" dt="2018-11-10T01:00:26.978" v="9"/>
        <pc:sldMkLst>
          <pc:docMk/>
          <pc:sldMk cId="1059389554" sldId="323"/>
        </pc:sldMkLst>
        <pc:spChg chg="mod">
          <ac:chgData name="Janice Kao" userId="0c1c0f66-4494-448a-83a5-f6c1d4d9be8a" providerId="ADAL" clId="{5A04CF9B-8467-AC44-A058-DF75F54396C4}" dt="2018-11-10T01:00:13.481" v="7"/>
          <ac:spMkLst>
            <pc:docMk/>
            <pc:sldMk cId="1059389554" sldId="323"/>
            <ac:spMk id="4" creationId="{00000000-0000-0000-0000-000000000000}"/>
          </ac:spMkLst>
        </pc:spChg>
        <pc:spChg chg="mod">
          <ac:chgData name="Janice Kao" userId="0c1c0f66-4494-448a-83a5-f6c1d4d9be8a" providerId="ADAL" clId="{5A04CF9B-8467-AC44-A058-DF75F54396C4}" dt="2018-11-10T01:00:13.481" v="7"/>
          <ac:spMkLst>
            <pc:docMk/>
            <pc:sldMk cId="1059389554" sldId="323"/>
            <ac:spMk id="7" creationId="{00000000-0000-0000-0000-000000000000}"/>
          </ac:spMkLst>
        </pc:spChg>
        <pc:spChg chg="mod">
          <ac:chgData name="Janice Kao" userId="0c1c0f66-4494-448a-83a5-f6c1d4d9be8a" providerId="ADAL" clId="{5A04CF9B-8467-AC44-A058-DF75F54396C4}" dt="2018-11-10T01:00:13.481" v="7"/>
          <ac:spMkLst>
            <pc:docMk/>
            <pc:sldMk cId="1059389554" sldId="323"/>
            <ac:spMk id="8" creationId="{00000000-0000-0000-0000-000000000000}"/>
          </ac:spMkLst>
        </pc:spChg>
      </pc:sldChg>
      <pc:sldChg chg="modSp modNotes">
        <pc:chgData name="Janice Kao" userId="0c1c0f66-4494-448a-83a5-f6c1d4d9be8a" providerId="ADAL" clId="{5A04CF9B-8467-AC44-A058-DF75F54396C4}" dt="2018-11-10T01:00:26.978" v="9"/>
        <pc:sldMkLst>
          <pc:docMk/>
          <pc:sldMk cId="1732589071" sldId="325"/>
        </pc:sldMkLst>
        <pc:spChg chg="mod">
          <ac:chgData name="Janice Kao" userId="0c1c0f66-4494-448a-83a5-f6c1d4d9be8a" providerId="ADAL" clId="{5A04CF9B-8467-AC44-A058-DF75F54396C4}" dt="2018-11-10T01:00:13.481" v="7"/>
          <ac:spMkLst>
            <pc:docMk/>
            <pc:sldMk cId="1732589071" sldId="325"/>
            <ac:spMk id="4" creationId="{00000000-0000-0000-0000-000000000000}"/>
          </ac:spMkLst>
        </pc:spChg>
        <pc:picChg chg="mod">
          <ac:chgData name="Janice Kao" userId="0c1c0f66-4494-448a-83a5-f6c1d4d9be8a" providerId="ADAL" clId="{5A04CF9B-8467-AC44-A058-DF75F54396C4}" dt="2018-11-10T01:00:13.481" v="7"/>
          <ac:picMkLst>
            <pc:docMk/>
            <pc:sldMk cId="1732589071" sldId="325"/>
            <ac:picMk id="37" creationId="{911B7486-6DC5-7241-A358-76F23EECDD06}"/>
          </ac:picMkLst>
        </pc:picChg>
      </pc:sldChg>
      <pc:sldChg chg="modSp modNotes">
        <pc:chgData name="Janice Kao" userId="0c1c0f66-4494-448a-83a5-f6c1d4d9be8a" providerId="ADAL" clId="{5A04CF9B-8467-AC44-A058-DF75F54396C4}" dt="2018-11-10T01:00:26.978" v="9"/>
        <pc:sldMkLst>
          <pc:docMk/>
          <pc:sldMk cId="1533001224" sldId="326"/>
        </pc:sldMkLst>
        <pc:spChg chg="mod">
          <ac:chgData name="Janice Kao" userId="0c1c0f66-4494-448a-83a5-f6c1d4d9be8a" providerId="ADAL" clId="{5A04CF9B-8467-AC44-A058-DF75F54396C4}" dt="2018-11-10T01:00:13.481" v="7"/>
          <ac:spMkLst>
            <pc:docMk/>
            <pc:sldMk cId="1533001224" sldId="326"/>
            <ac:spMk id="5" creationId="{00000000-0000-0000-0000-000000000000}"/>
          </ac:spMkLst>
        </pc:spChg>
      </pc:sldChg>
      <pc:sldChg chg="modSp mod modNotes">
        <pc:chgData name="Janice Kao" userId="0c1c0f66-4494-448a-83a5-f6c1d4d9be8a" providerId="ADAL" clId="{5A04CF9B-8467-AC44-A058-DF75F54396C4}" dt="2018-11-10T01:00:26.978" v="9"/>
        <pc:sldMkLst>
          <pc:docMk/>
          <pc:sldMk cId="1926621337" sldId="327"/>
        </pc:sldMkLst>
        <pc:spChg chg="mod">
          <ac:chgData name="Janice Kao" userId="0c1c0f66-4494-448a-83a5-f6c1d4d9be8a" providerId="ADAL" clId="{5A04CF9B-8467-AC44-A058-DF75F54396C4}" dt="2018-11-10T01:00:13.481" v="7"/>
          <ac:spMkLst>
            <pc:docMk/>
            <pc:sldMk cId="1926621337" sldId="327"/>
            <ac:spMk id="2" creationId="{00000000-0000-0000-0000-000000000000}"/>
          </ac:spMkLst>
        </pc:spChg>
        <pc:graphicFrameChg chg="mod">
          <ac:chgData name="Janice Kao" userId="0c1c0f66-4494-448a-83a5-f6c1d4d9be8a" providerId="ADAL" clId="{5A04CF9B-8467-AC44-A058-DF75F54396C4}" dt="2018-11-10T01:00:13.481" v="7"/>
          <ac:graphicFrameMkLst>
            <pc:docMk/>
            <pc:sldMk cId="1926621337" sldId="327"/>
            <ac:graphicFrameMk id="4" creationId="{00000000-0000-0000-0000-000000000000}"/>
          </ac:graphicFrameMkLst>
        </pc:graphicFrameChg>
      </pc:sldChg>
      <pc:sldChg chg="modSp modNotes">
        <pc:chgData name="Janice Kao" userId="0c1c0f66-4494-448a-83a5-f6c1d4d9be8a" providerId="ADAL" clId="{5A04CF9B-8467-AC44-A058-DF75F54396C4}" dt="2018-11-10T01:00:26.978" v="9"/>
        <pc:sldMkLst>
          <pc:docMk/>
          <pc:sldMk cId="1564532218" sldId="329"/>
        </pc:sldMkLst>
        <pc:graphicFrameChg chg="mod">
          <ac:chgData name="Janice Kao" userId="0c1c0f66-4494-448a-83a5-f6c1d4d9be8a" providerId="ADAL" clId="{5A04CF9B-8467-AC44-A058-DF75F54396C4}" dt="2018-11-10T01:00:13.481" v="7"/>
          <ac:graphicFrameMkLst>
            <pc:docMk/>
            <pc:sldMk cId="1564532218" sldId="329"/>
            <ac:graphicFrameMk id="4" creationId="{00000000-0000-0000-0000-000000000000}"/>
          </ac:graphicFrameMkLst>
        </pc:graphicFrameChg>
      </pc:sldChg>
      <pc:sldChg chg="modSp modNotes">
        <pc:chgData name="Janice Kao" userId="0c1c0f66-4494-448a-83a5-f6c1d4d9be8a" providerId="ADAL" clId="{5A04CF9B-8467-AC44-A058-DF75F54396C4}" dt="2018-11-10T01:00:26.978" v="9"/>
        <pc:sldMkLst>
          <pc:docMk/>
          <pc:sldMk cId="1359120470" sldId="330"/>
        </pc:sldMkLst>
        <pc:spChg chg="mod">
          <ac:chgData name="Janice Kao" userId="0c1c0f66-4494-448a-83a5-f6c1d4d9be8a" providerId="ADAL" clId="{5A04CF9B-8467-AC44-A058-DF75F54396C4}" dt="2018-11-10T01:00:13.481" v="7"/>
          <ac:spMkLst>
            <pc:docMk/>
            <pc:sldMk cId="1359120470" sldId="330"/>
            <ac:spMk id="5" creationId="{00000000-0000-0000-0000-000000000000}"/>
          </ac:spMkLst>
        </pc:spChg>
      </pc:sldChg>
      <pc:sldChg chg="modSp modNotes">
        <pc:chgData name="Janice Kao" userId="0c1c0f66-4494-448a-83a5-f6c1d4d9be8a" providerId="ADAL" clId="{5A04CF9B-8467-AC44-A058-DF75F54396C4}" dt="2018-11-10T01:00:26.978" v="9"/>
        <pc:sldMkLst>
          <pc:docMk/>
          <pc:sldMk cId="4292926651" sldId="332"/>
        </pc:sldMkLst>
        <pc:spChg chg="mod">
          <ac:chgData name="Janice Kao" userId="0c1c0f66-4494-448a-83a5-f6c1d4d9be8a" providerId="ADAL" clId="{5A04CF9B-8467-AC44-A058-DF75F54396C4}" dt="2018-11-10T01:00:13.481" v="7"/>
          <ac:spMkLst>
            <pc:docMk/>
            <pc:sldMk cId="4292926651" sldId="332"/>
            <ac:spMk id="5" creationId="{00000000-0000-0000-0000-000000000000}"/>
          </ac:spMkLst>
        </pc:spChg>
      </pc:sldChg>
      <pc:sldChg chg="modSp modNotes">
        <pc:chgData name="Janice Kao" userId="0c1c0f66-4494-448a-83a5-f6c1d4d9be8a" providerId="ADAL" clId="{5A04CF9B-8467-AC44-A058-DF75F54396C4}" dt="2018-11-10T01:00:26.978" v="9"/>
        <pc:sldMkLst>
          <pc:docMk/>
          <pc:sldMk cId="688171500" sldId="334"/>
        </pc:sldMkLst>
        <pc:spChg chg="mod">
          <ac:chgData name="Janice Kao" userId="0c1c0f66-4494-448a-83a5-f6c1d4d9be8a" providerId="ADAL" clId="{5A04CF9B-8467-AC44-A058-DF75F54396C4}" dt="2018-11-10T01:00:13.481" v="7"/>
          <ac:spMkLst>
            <pc:docMk/>
            <pc:sldMk cId="688171500" sldId="334"/>
            <ac:spMk id="5" creationId="{00000000-0000-0000-0000-000000000000}"/>
          </ac:spMkLst>
        </pc:spChg>
      </pc:sldChg>
      <pc:sldChg chg="modSp modNotes">
        <pc:chgData name="Janice Kao" userId="0c1c0f66-4494-448a-83a5-f6c1d4d9be8a" providerId="ADAL" clId="{5A04CF9B-8467-AC44-A058-DF75F54396C4}" dt="2018-11-10T01:00:26.978" v="9"/>
        <pc:sldMkLst>
          <pc:docMk/>
          <pc:sldMk cId="2682717746" sldId="335"/>
        </pc:sldMkLst>
        <pc:spChg chg="mod">
          <ac:chgData name="Janice Kao" userId="0c1c0f66-4494-448a-83a5-f6c1d4d9be8a" providerId="ADAL" clId="{5A04CF9B-8467-AC44-A058-DF75F54396C4}" dt="2018-11-10T01:00:13.481" v="7"/>
          <ac:spMkLst>
            <pc:docMk/>
            <pc:sldMk cId="2682717746" sldId="335"/>
            <ac:spMk id="5" creationId="{00000000-0000-0000-0000-000000000000}"/>
          </ac:spMkLst>
        </pc:spChg>
      </pc:sldChg>
      <pc:sldChg chg="modSp modNotes">
        <pc:chgData name="Janice Kao" userId="0c1c0f66-4494-448a-83a5-f6c1d4d9be8a" providerId="ADAL" clId="{5A04CF9B-8467-AC44-A058-DF75F54396C4}" dt="2018-11-10T01:00:26.978" v="9"/>
        <pc:sldMkLst>
          <pc:docMk/>
          <pc:sldMk cId="332883124" sldId="336"/>
        </pc:sldMkLst>
        <pc:spChg chg="mod">
          <ac:chgData name="Janice Kao" userId="0c1c0f66-4494-448a-83a5-f6c1d4d9be8a" providerId="ADAL" clId="{5A04CF9B-8467-AC44-A058-DF75F54396C4}" dt="2018-11-10T01:00:13.481" v="7"/>
          <ac:spMkLst>
            <pc:docMk/>
            <pc:sldMk cId="332883124" sldId="336"/>
            <ac:spMk id="6" creationId="{C3F27086-91B8-4748-9077-DE2EB9D0A720}"/>
          </ac:spMkLst>
        </pc:spChg>
        <pc:spChg chg="mod">
          <ac:chgData name="Janice Kao" userId="0c1c0f66-4494-448a-83a5-f6c1d4d9be8a" providerId="ADAL" clId="{5A04CF9B-8467-AC44-A058-DF75F54396C4}" dt="2018-11-10T01:00:13.481" v="7"/>
          <ac:spMkLst>
            <pc:docMk/>
            <pc:sldMk cId="332883124" sldId="336"/>
            <ac:spMk id="10" creationId="{0D4D46A6-BBCC-6B4D-B901-8A77C754C28D}"/>
          </ac:spMkLst>
        </pc:spChg>
        <pc:graphicFrameChg chg="mod">
          <ac:chgData name="Janice Kao" userId="0c1c0f66-4494-448a-83a5-f6c1d4d9be8a" providerId="ADAL" clId="{5A04CF9B-8467-AC44-A058-DF75F54396C4}" dt="2018-11-10T01:00:13.481" v="7"/>
          <ac:graphicFrameMkLst>
            <pc:docMk/>
            <pc:sldMk cId="332883124" sldId="336"/>
            <ac:graphicFrameMk id="5" creationId="{A9E42EEB-38BF-0F42-A26B-8765ACFFE404}"/>
          </ac:graphicFrameMkLst>
        </pc:graphicFrameChg>
      </pc:sldChg>
      <pc:sldChg chg="modSp modNotes">
        <pc:chgData name="Janice Kao" userId="0c1c0f66-4494-448a-83a5-f6c1d4d9be8a" providerId="ADAL" clId="{5A04CF9B-8467-AC44-A058-DF75F54396C4}" dt="2018-11-10T01:00:26.978" v="9"/>
        <pc:sldMkLst>
          <pc:docMk/>
          <pc:sldMk cId="3449133372" sldId="337"/>
        </pc:sldMkLst>
        <pc:spChg chg="mod">
          <ac:chgData name="Janice Kao" userId="0c1c0f66-4494-448a-83a5-f6c1d4d9be8a" providerId="ADAL" clId="{5A04CF9B-8467-AC44-A058-DF75F54396C4}" dt="2018-11-10T01:00:13.481" v="7"/>
          <ac:spMkLst>
            <pc:docMk/>
            <pc:sldMk cId="3449133372" sldId="337"/>
            <ac:spMk id="6" creationId="{C3F27086-91B8-4748-9077-DE2EB9D0A720}"/>
          </ac:spMkLst>
        </pc:spChg>
        <pc:spChg chg="mod">
          <ac:chgData name="Janice Kao" userId="0c1c0f66-4494-448a-83a5-f6c1d4d9be8a" providerId="ADAL" clId="{5A04CF9B-8467-AC44-A058-DF75F54396C4}" dt="2018-11-10T01:00:13.481" v="7"/>
          <ac:spMkLst>
            <pc:docMk/>
            <pc:sldMk cId="3449133372" sldId="337"/>
            <ac:spMk id="10" creationId="{0D4D46A6-BBCC-6B4D-B901-8A77C754C28D}"/>
          </ac:spMkLst>
        </pc:spChg>
        <pc:graphicFrameChg chg="mod">
          <ac:chgData name="Janice Kao" userId="0c1c0f66-4494-448a-83a5-f6c1d4d9be8a" providerId="ADAL" clId="{5A04CF9B-8467-AC44-A058-DF75F54396C4}" dt="2018-11-10T01:00:13.481" v="7"/>
          <ac:graphicFrameMkLst>
            <pc:docMk/>
            <pc:sldMk cId="3449133372" sldId="337"/>
            <ac:graphicFrameMk id="5" creationId="{A9E42EEB-38BF-0F42-A26B-8765ACFFE404}"/>
          </ac:graphicFrameMkLst>
        </pc:graphicFrameChg>
      </pc:sldChg>
      <pc:sldChg chg="modSp modNotes">
        <pc:chgData name="Janice Kao" userId="0c1c0f66-4494-448a-83a5-f6c1d4d9be8a" providerId="ADAL" clId="{5A04CF9B-8467-AC44-A058-DF75F54396C4}" dt="2018-11-10T01:00:26.978" v="9"/>
        <pc:sldMkLst>
          <pc:docMk/>
          <pc:sldMk cId="2359460363" sldId="341"/>
        </pc:sldMkLst>
        <pc:spChg chg="mod">
          <ac:chgData name="Janice Kao" userId="0c1c0f66-4494-448a-83a5-f6c1d4d9be8a" providerId="ADAL" clId="{5A04CF9B-8467-AC44-A058-DF75F54396C4}" dt="2018-11-10T01:00:13.481" v="7"/>
          <ac:spMkLst>
            <pc:docMk/>
            <pc:sldMk cId="2359460363" sldId="341"/>
            <ac:spMk id="2" creationId="{00000000-0000-0000-0000-000000000000}"/>
          </ac:spMkLst>
        </pc:spChg>
        <pc:graphicFrameChg chg="mod">
          <ac:chgData name="Janice Kao" userId="0c1c0f66-4494-448a-83a5-f6c1d4d9be8a" providerId="ADAL" clId="{5A04CF9B-8467-AC44-A058-DF75F54396C4}" dt="2018-11-10T01:00:13.481" v="7"/>
          <ac:graphicFrameMkLst>
            <pc:docMk/>
            <pc:sldMk cId="2359460363" sldId="341"/>
            <ac:graphicFrameMk id="6" creationId="{23531D8A-8AED-B24E-8A02-A8FD33447975}"/>
          </ac:graphicFrameMkLst>
        </pc:graphicFrameChg>
      </pc:sldChg>
      <pc:sldMasterChg chg="modSp modSldLayout">
        <pc:chgData name="Janice Kao" userId="0c1c0f66-4494-448a-83a5-f6c1d4d9be8a" providerId="ADAL" clId="{5A04CF9B-8467-AC44-A058-DF75F54396C4}" dt="2018-11-10T01:00:13.481" v="7"/>
        <pc:sldMasterMkLst>
          <pc:docMk/>
          <pc:sldMasterMk cId="254358276" sldId="2147483660"/>
        </pc:sldMasterMkLst>
        <pc:spChg chg="mod">
          <ac:chgData name="Janice Kao" userId="0c1c0f66-4494-448a-83a5-f6c1d4d9be8a" providerId="ADAL" clId="{5A04CF9B-8467-AC44-A058-DF75F54396C4}" dt="2018-11-10T01:00:13.481" v="7"/>
          <ac:spMkLst>
            <pc:docMk/>
            <pc:sldMasterMk cId="254358276" sldId="2147483660"/>
            <ac:spMk id="8" creationId="{00000000-0000-0000-0000-000000000000}"/>
          </ac:spMkLst>
        </pc:spChg>
        <pc:spChg chg="mod">
          <ac:chgData name="Janice Kao" userId="0c1c0f66-4494-448a-83a5-f6c1d4d9be8a" providerId="ADAL" clId="{5A04CF9B-8467-AC44-A058-DF75F54396C4}" dt="2018-11-10T01:00:13.481" v="7"/>
          <ac:spMkLst>
            <pc:docMk/>
            <pc:sldMasterMk cId="254358276" sldId="2147483660"/>
            <ac:spMk id="9" creationId="{00000000-0000-0000-0000-000000000000}"/>
          </ac:spMkLst>
        </pc:spChg>
        <pc:spChg chg="mod">
          <ac:chgData name="Janice Kao" userId="0c1c0f66-4494-448a-83a5-f6c1d4d9be8a" providerId="ADAL" clId="{5A04CF9B-8467-AC44-A058-DF75F54396C4}" dt="2018-11-10T01:00:13.481" v="7"/>
          <ac:spMkLst>
            <pc:docMk/>
            <pc:sldMasterMk cId="254358276" sldId="2147483660"/>
            <ac:spMk id="10" creationId="{00000000-0000-0000-0000-000000000000}"/>
          </ac:spMkLst>
        </pc:spChg>
        <pc:picChg chg="mod">
          <ac:chgData name="Janice Kao" userId="0c1c0f66-4494-448a-83a5-f6c1d4d9be8a" providerId="ADAL" clId="{5A04CF9B-8467-AC44-A058-DF75F54396C4}" dt="2018-11-10T01:00:13.481" v="7"/>
          <ac:picMkLst>
            <pc:docMk/>
            <pc:sldMasterMk cId="254358276" sldId="2147483660"/>
            <ac:picMk id="7" creationId="{00000000-0000-0000-0000-000000000000}"/>
          </ac:picMkLst>
        </pc:picChg>
        <pc:sldLayoutChg chg="modSp">
          <pc:chgData name="Janice Kao" userId="0c1c0f66-4494-448a-83a5-f6c1d4d9be8a" providerId="ADAL" clId="{5A04CF9B-8467-AC44-A058-DF75F54396C4}" dt="2018-11-10T01:00:13.481" v="7"/>
          <pc:sldLayoutMkLst>
            <pc:docMk/>
            <pc:sldMasterMk cId="254358276" sldId="2147483660"/>
            <pc:sldLayoutMk cId="1346342627" sldId="2147483663"/>
          </pc:sldLayoutMkLst>
          <pc:spChg chg="mod">
            <ac:chgData name="Janice Kao" userId="0c1c0f66-4494-448a-83a5-f6c1d4d9be8a" providerId="ADAL" clId="{5A04CF9B-8467-AC44-A058-DF75F54396C4}" dt="2018-11-10T01:00:13.481" v="7"/>
            <ac:spMkLst>
              <pc:docMk/>
              <pc:sldMasterMk cId="254358276" sldId="2147483660"/>
              <pc:sldLayoutMk cId="1346342627" sldId="2147483663"/>
              <ac:spMk id="3" creationId="{00000000-0000-0000-0000-000000000000}"/>
            </ac:spMkLst>
          </pc:spChg>
        </pc:sldLayoutChg>
        <pc:sldLayoutChg chg="modSp">
          <pc:chgData name="Janice Kao" userId="0c1c0f66-4494-448a-83a5-f6c1d4d9be8a" providerId="ADAL" clId="{5A04CF9B-8467-AC44-A058-DF75F54396C4}" dt="2018-11-10T01:00:13.481" v="7"/>
          <pc:sldLayoutMkLst>
            <pc:docMk/>
            <pc:sldMasterMk cId="254358276" sldId="2147483660"/>
            <pc:sldLayoutMk cId="353186058" sldId="2147483664"/>
          </pc:sldLayoutMkLst>
          <pc:spChg chg="mod">
            <ac:chgData name="Janice Kao" userId="0c1c0f66-4494-448a-83a5-f6c1d4d9be8a" providerId="ADAL" clId="{5A04CF9B-8467-AC44-A058-DF75F54396C4}" dt="2018-11-10T01:00:13.481" v="7"/>
            <ac:spMkLst>
              <pc:docMk/>
              <pc:sldMasterMk cId="254358276" sldId="2147483660"/>
              <pc:sldLayoutMk cId="353186058" sldId="2147483664"/>
              <ac:spMk id="3" creationId="{00000000-0000-0000-0000-000000000000}"/>
            </ac:spMkLst>
          </pc:spChg>
        </pc:sldLayoutChg>
      </pc:sldMasterChg>
      <pc:sldMasterChg chg="modSp modSldLayout">
        <pc:chgData name="Janice Kao" userId="0c1c0f66-4494-448a-83a5-f6c1d4d9be8a" providerId="ADAL" clId="{5A04CF9B-8467-AC44-A058-DF75F54396C4}" dt="2018-11-10T01:00:13.481" v="7"/>
        <pc:sldMasterMkLst>
          <pc:docMk/>
          <pc:sldMasterMk cId="1255192717" sldId="2147483668"/>
        </pc:sldMasterMkLst>
        <pc:spChg chg="mod">
          <ac:chgData name="Janice Kao" userId="0c1c0f66-4494-448a-83a5-f6c1d4d9be8a" providerId="ADAL" clId="{5A04CF9B-8467-AC44-A058-DF75F54396C4}" dt="2018-11-10T01:00:13.481" v="7"/>
          <ac:spMkLst>
            <pc:docMk/>
            <pc:sldMasterMk cId="1255192717" sldId="2147483668"/>
            <ac:spMk id="9" creationId="{00000000-0000-0000-0000-000000000000}"/>
          </ac:spMkLst>
        </pc:spChg>
        <pc:spChg chg="mod">
          <ac:chgData name="Janice Kao" userId="0c1c0f66-4494-448a-83a5-f6c1d4d9be8a" providerId="ADAL" clId="{5A04CF9B-8467-AC44-A058-DF75F54396C4}" dt="2018-11-10T01:00:13.481" v="7"/>
          <ac:spMkLst>
            <pc:docMk/>
            <pc:sldMasterMk cId="1255192717" sldId="2147483668"/>
            <ac:spMk id="10" creationId="{00000000-0000-0000-0000-000000000000}"/>
          </ac:spMkLst>
        </pc:spChg>
        <pc:picChg chg="mod">
          <ac:chgData name="Janice Kao" userId="0c1c0f66-4494-448a-83a5-f6c1d4d9be8a" providerId="ADAL" clId="{5A04CF9B-8467-AC44-A058-DF75F54396C4}" dt="2018-11-10T01:00:13.481" v="7"/>
          <ac:picMkLst>
            <pc:docMk/>
            <pc:sldMasterMk cId="1255192717" sldId="2147483668"/>
            <ac:picMk id="11" creationId="{00000000-0000-0000-0000-000000000000}"/>
          </ac:picMkLst>
        </pc:picChg>
        <pc:sldLayoutChg chg="modSp">
          <pc:chgData name="Janice Kao" userId="0c1c0f66-4494-448a-83a5-f6c1d4d9be8a" providerId="ADAL" clId="{5A04CF9B-8467-AC44-A058-DF75F54396C4}" dt="2018-11-10T01:00:13.481" v="7"/>
          <pc:sldLayoutMkLst>
            <pc:docMk/>
            <pc:sldMasterMk cId="1255192717" sldId="2147483668"/>
            <pc:sldLayoutMk cId="717400905" sldId="2147483669"/>
          </pc:sldLayoutMkLst>
          <pc:spChg chg="mod">
            <ac:chgData name="Janice Kao" userId="0c1c0f66-4494-448a-83a5-f6c1d4d9be8a" providerId="ADAL" clId="{5A04CF9B-8467-AC44-A058-DF75F54396C4}" dt="2018-11-10T01:00:13.481" v="7"/>
            <ac:spMkLst>
              <pc:docMk/>
              <pc:sldMasterMk cId="1255192717" sldId="2147483668"/>
              <pc:sldLayoutMk cId="717400905" sldId="2147483669"/>
              <ac:spMk id="28" creationId="{00000000-0000-0000-0000-000000000000}"/>
            </ac:spMkLst>
          </pc:spChg>
          <pc:spChg chg="mod">
            <ac:chgData name="Janice Kao" userId="0c1c0f66-4494-448a-83a5-f6c1d4d9be8a" providerId="ADAL" clId="{5A04CF9B-8467-AC44-A058-DF75F54396C4}" dt="2018-11-10T01:00:13.481" v="7"/>
            <ac:spMkLst>
              <pc:docMk/>
              <pc:sldMasterMk cId="1255192717" sldId="2147483668"/>
              <pc:sldLayoutMk cId="717400905" sldId="2147483669"/>
              <ac:spMk id="29" creationId="{00000000-0000-0000-0000-000000000000}"/>
            </ac:spMkLst>
          </pc:spChg>
          <pc:spChg chg="mod">
            <ac:chgData name="Janice Kao" userId="0c1c0f66-4494-448a-83a5-f6c1d4d9be8a" providerId="ADAL" clId="{5A04CF9B-8467-AC44-A058-DF75F54396C4}" dt="2018-11-10T01:00:13.481" v="7"/>
            <ac:spMkLst>
              <pc:docMk/>
              <pc:sldMasterMk cId="1255192717" sldId="2147483668"/>
              <pc:sldLayoutMk cId="717400905" sldId="2147483669"/>
              <ac:spMk id="30" creationId="{00000000-0000-0000-0000-000000000000}"/>
            </ac:spMkLst>
          </pc:spChg>
        </pc:sldLayoutChg>
        <pc:sldLayoutChg chg="modSp">
          <pc:chgData name="Janice Kao" userId="0c1c0f66-4494-448a-83a5-f6c1d4d9be8a" providerId="ADAL" clId="{5A04CF9B-8467-AC44-A058-DF75F54396C4}" dt="2018-11-10T01:00:13.481" v="7"/>
          <pc:sldLayoutMkLst>
            <pc:docMk/>
            <pc:sldMasterMk cId="1255192717" sldId="2147483668"/>
            <pc:sldLayoutMk cId="1264502167" sldId="2147483672"/>
          </pc:sldLayoutMkLst>
          <pc:spChg chg="mod">
            <ac:chgData name="Janice Kao" userId="0c1c0f66-4494-448a-83a5-f6c1d4d9be8a" providerId="ADAL" clId="{5A04CF9B-8467-AC44-A058-DF75F54396C4}" dt="2018-11-10T01:00:13.481" v="7"/>
            <ac:spMkLst>
              <pc:docMk/>
              <pc:sldMasterMk cId="1255192717" sldId="2147483668"/>
              <pc:sldLayoutMk cId="1264502167" sldId="2147483672"/>
              <ac:spMk id="20" creationId="{00000000-0000-0000-0000-000000000000}"/>
            </ac:spMkLst>
          </pc:spChg>
          <pc:spChg chg="mod">
            <ac:chgData name="Janice Kao" userId="0c1c0f66-4494-448a-83a5-f6c1d4d9be8a" providerId="ADAL" clId="{5A04CF9B-8467-AC44-A058-DF75F54396C4}" dt="2018-11-10T01:00:13.481" v="7"/>
            <ac:spMkLst>
              <pc:docMk/>
              <pc:sldMasterMk cId="1255192717" sldId="2147483668"/>
              <pc:sldLayoutMk cId="1264502167" sldId="2147483672"/>
              <ac:spMk id="21" creationId="{00000000-0000-0000-0000-000000000000}"/>
            </ac:spMkLst>
          </pc:spChg>
        </pc:sldLayoutChg>
      </pc:sldMasterChg>
    </pc:docChg>
  </pc:docChgLst>
  <pc:docChgLst>
    <pc:chgData name="Christina M Becker" userId="4f9f4e5f-758a-4cec-89e3-6ff9b8c14c8d" providerId="ADAL" clId="{9FC9A588-4CD4-E441-BA08-54A605B50E0C}"/>
    <pc:docChg chg="modSld">
      <pc:chgData name="Christina M Becker" userId="4f9f4e5f-758a-4cec-89e3-6ff9b8c14c8d" providerId="ADAL" clId="{9FC9A588-4CD4-E441-BA08-54A605B50E0C}" dt="2018-11-02T00:10:17.949" v="295" actId="20577"/>
      <pc:docMkLst>
        <pc:docMk/>
      </pc:docMkLst>
      <pc:sldChg chg="modSp">
        <pc:chgData name="Christina M Becker" userId="4f9f4e5f-758a-4cec-89e3-6ff9b8c14c8d" providerId="ADAL" clId="{9FC9A588-4CD4-E441-BA08-54A605B50E0C}" dt="2018-11-01T23:33:19.970" v="18" actId="207"/>
        <pc:sldMkLst>
          <pc:docMk/>
          <pc:sldMk cId="1098956575" sldId="264"/>
        </pc:sldMkLst>
        <pc:spChg chg="mod">
          <ac:chgData name="Christina M Becker" userId="4f9f4e5f-758a-4cec-89e3-6ff9b8c14c8d" providerId="ADAL" clId="{9FC9A588-4CD4-E441-BA08-54A605B50E0C}" dt="2018-11-01T23:33:19.970" v="18" actId="207"/>
          <ac:spMkLst>
            <pc:docMk/>
            <pc:sldMk cId="1098956575" sldId="264"/>
            <ac:spMk id="6" creationId="{00000000-0000-0000-0000-000000000000}"/>
          </ac:spMkLst>
        </pc:spChg>
      </pc:sldChg>
      <pc:sldChg chg="modSp modNotesTx">
        <pc:chgData name="Christina M Becker" userId="4f9f4e5f-758a-4cec-89e3-6ff9b8c14c8d" providerId="ADAL" clId="{9FC9A588-4CD4-E441-BA08-54A605B50E0C}" dt="2018-11-02T00:10:17.949" v="295" actId="20577"/>
        <pc:sldMkLst>
          <pc:docMk/>
          <pc:sldMk cId="2691460763" sldId="309"/>
        </pc:sldMkLst>
        <pc:graphicFrameChg chg="modGraphic">
          <ac:chgData name="Christina M Becker" userId="4f9f4e5f-758a-4cec-89e3-6ff9b8c14c8d" providerId="ADAL" clId="{9FC9A588-4CD4-E441-BA08-54A605B50E0C}" dt="2018-11-02T00:10:17.949" v="295" actId="20577"/>
          <ac:graphicFrameMkLst>
            <pc:docMk/>
            <pc:sldMk cId="2691460763" sldId="309"/>
            <ac:graphicFrameMk id="6" creationId="{00000000-0000-0000-0000-000000000000}"/>
          </ac:graphicFrameMkLst>
        </pc:graphicFrameChg>
      </pc:sldChg>
    </pc:docChg>
  </pc:docChgLst>
  <pc:docChgLst>
    <pc:chgData name="Janice Kao" userId="S::jankao@ucdavis.edu::0c1c0f66-4494-448a-83a5-f6c1d4d9be8a" providerId="AD" clId="Web-{19628067-EFC0-A718-1CBE-61BD8D4208AC}"/>
    <pc:docChg chg="modSld">
      <pc:chgData name="Janice Kao" userId="S::jankao@ucdavis.edu::0c1c0f66-4494-448a-83a5-f6c1d4d9be8a" providerId="AD" clId="Web-{19628067-EFC0-A718-1CBE-61BD8D4208AC}" dt="2018-11-02T22:28:17.904" v="1"/>
      <pc:docMkLst>
        <pc:docMk/>
      </pc:docMkLst>
      <pc:sldChg chg="modSp">
        <pc:chgData name="Janice Kao" userId="S::jankao@ucdavis.edu::0c1c0f66-4494-448a-83a5-f6c1d4d9be8a" providerId="AD" clId="Web-{19628067-EFC0-A718-1CBE-61BD8D4208AC}" dt="2018-11-02T22:28:17.904" v="1"/>
        <pc:sldMkLst>
          <pc:docMk/>
          <pc:sldMk cId="2691460763" sldId="309"/>
        </pc:sldMkLst>
        <pc:graphicFrameChg chg="mod modGraphic">
          <ac:chgData name="Janice Kao" userId="S::jankao@ucdavis.edu::0c1c0f66-4494-448a-83a5-f6c1d4d9be8a" providerId="AD" clId="Web-{19628067-EFC0-A718-1CBE-61BD8D4208AC}" dt="2018-11-02T22:28:17.904" v="1"/>
          <ac:graphicFrameMkLst>
            <pc:docMk/>
            <pc:sldMk cId="2691460763" sldId="309"/>
            <ac:graphicFrameMk id="6" creationId="{00000000-0000-0000-0000-000000000000}"/>
          </ac:graphicFrameMkLst>
        </pc:graphicFrameChg>
      </pc:sldChg>
    </pc:docChg>
  </pc:docChgLst>
  <pc:docChgLst>
    <pc:chgData name="Christina M Becker" userId="4f9f4e5f-758a-4cec-89e3-6ff9b8c14c8d" providerId="ADAL" clId="{E34A7C45-3043-9E4F-BBE7-CF82181D5979}"/>
    <pc:docChg chg="undo addSld delSld modSld">
      <pc:chgData name="Christina M Becker" userId="4f9f4e5f-758a-4cec-89e3-6ff9b8c14c8d" providerId="ADAL" clId="{E34A7C45-3043-9E4F-BBE7-CF82181D5979}" dt="2018-11-30T00:36:49.601" v="261" actId="20577"/>
      <pc:docMkLst>
        <pc:docMk/>
      </pc:docMkLst>
      <pc:sldChg chg="modSp">
        <pc:chgData name="Christina M Becker" userId="4f9f4e5f-758a-4cec-89e3-6ff9b8c14c8d" providerId="ADAL" clId="{E34A7C45-3043-9E4F-BBE7-CF82181D5979}" dt="2018-11-29T18:53:37.514" v="119" actId="20577"/>
        <pc:sldMkLst>
          <pc:docMk/>
          <pc:sldMk cId="1098956575" sldId="264"/>
        </pc:sldMkLst>
        <pc:spChg chg="mod">
          <ac:chgData name="Christina M Becker" userId="4f9f4e5f-758a-4cec-89e3-6ff9b8c14c8d" providerId="ADAL" clId="{E34A7C45-3043-9E4F-BBE7-CF82181D5979}" dt="2018-11-29T18:53:37.514" v="119" actId="20577"/>
          <ac:spMkLst>
            <pc:docMk/>
            <pc:sldMk cId="1098956575" sldId="264"/>
            <ac:spMk id="6" creationId="{00000000-0000-0000-0000-000000000000}"/>
          </ac:spMkLst>
        </pc:spChg>
      </pc:sldChg>
      <pc:sldChg chg="modSp">
        <pc:chgData name="Christina M Becker" userId="4f9f4e5f-758a-4cec-89e3-6ff9b8c14c8d" providerId="ADAL" clId="{E34A7C45-3043-9E4F-BBE7-CF82181D5979}" dt="2018-11-30T00:11:53.985" v="259" actId="20577"/>
        <pc:sldMkLst>
          <pc:docMk/>
          <pc:sldMk cId="2153245660" sldId="271"/>
        </pc:sldMkLst>
        <pc:spChg chg="mod">
          <ac:chgData name="Christina M Becker" userId="4f9f4e5f-758a-4cec-89e3-6ff9b8c14c8d" providerId="ADAL" clId="{E34A7C45-3043-9E4F-BBE7-CF82181D5979}" dt="2018-11-30T00:11:53.985" v="259" actId="20577"/>
          <ac:spMkLst>
            <pc:docMk/>
            <pc:sldMk cId="2153245660" sldId="271"/>
            <ac:spMk id="3" creationId="{00000000-0000-0000-0000-000000000000}"/>
          </ac:spMkLst>
        </pc:spChg>
      </pc:sldChg>
      <pc:sldChg chg="modSp modNotesTx">
        <pc:chgData name="Christina M Becker" userId="4f9f4e5f-758a-4cec-89e3-6ff9b8c14c8d" providerId="ADAL" clId="{E34A7C45-3043-9E4F-BBE7-CF82181D5979}" dt="2018-11-30T00:05:05.107" v="248" actId="20577"/>
        <pc:sldMkLst>
          <pc:docMk/>
          <pc:sldMk cId="3868095651" sldId="273"/>
        </pc:sldMkLst>
        <pc:spChg chg="mod">
          <ac:chgData name="Christina M Becker" userId="4f9f4e5f-758a-4cec-89e3-6ff9b8c14c8d" providerId="ADAL" clId="{E34A7C45-3043-9E4F-BBE7-CF82181D5979}" dt="2018-11-30T00:05:05.107" v="248" actId="20577"/>
          <ac:spMkLst>
            <pc:docMk/>
            <pc:sldMk cId="3868095651" sldId="273"/>
            <ac:spMk id="3" creationId="{00000000-0000-0000-0000-000000000000}"/>
          </ac:spMkLst>
        </pc:spChg>
      </pc:sldChg>
      <pc:sldChg chg="modSp">
        <pc:chgData name="Christina M Becker" userId="4f9f4e5f-758a-4cec-89e3-6ff9b8c14c8d" providerId="ADAL" clId="{E34A7C45-3043-9E4F-BBE7-CF82181D5979}" dt="2018-11-30T00:36:49.601" v="261" actId="20577"/>
        <pc:sldMkLst>
          <pc:docMk/>
          <pc:sldMk cId="2818116714" sldId="274"/>
        </pc:sldMkLst>
        <pc:spChg chg="mod">
          <ac:chgData name="Christina M Becker" userId="4f9f4e5f-758a-4cec-89e3-6ff9b8c14c8d" providerId="ADAL" clId="{E34A7C45-3043-9E4F-BBE7-CF82181D5979}" dt="2018-11-30T00:36:49.601" v="261" actId="20577"/>
          <ac:spMkLst>
            <pc:docMk/>
            <pc:sldMk cId="2818116714" sldId="274"/>
            <ac:spMk id="5" creationId="{00000000-0000-0000-0000-000000000000}"/>
          </ac:spMkLst>
        </pc:spChg>
      </pc:sldChg>
      <pc:sldChg chg="mod modNotesTx">
        <pc:chgData name="Christina M Becker" userId="4f9f4e5f-758a-4cec-89e3-6ff9b8c14c8d" providerId="ADAL" clId="{E34A7C45-3043-9E4F-BBE7-CF82181D5979}" dt="2018-11-30T00:00:39.935" v="244" actId="27918"/>
        <pc:sldMkLst>
          <pc:docMk/>
          <pc:sldMk cId="1899873473" sldId="296"/>
        </pc:sldMkLst>
      </pc:sldChg>
      <pc:sldChg chg="modSp">
        <pc:chgData name="Christina M Becker" userId="4f9f4e5f-758a-4cec-89e3-6ff9b8c14c8d" providerId="ADAL" clId="{E34A7C45-3043-9E4F-BBE7-CF82181D5979}" dt="2018-11-29T23:45:40.565" v="195" actId="20577"/>
        <pc:sldMkLst>
          <pc:docMk/>
          <pc:sldMk cId="2691460763" sldId="309"/>
        </pc:sldMkLst>
        <pc:graphicFrameChg chg="mod modGraphic">
          <ac:chgData name="Christina M Becker" userId="4f9f4e5f-758a-4cec-89e3-6ff9b8c14c8d" providerId="ADAL" clId="{E34A7C45-3043-9E4F-BBE7-CF82181D5979}" dt="2018-11-29T23:45:40.565" v="195" actId="20577"/>
          <ac:graphicFrameMkLst>
            <pc:docMk/>
            <pc:sldMk cId="2691460763" sldId="309"/>
            <ac:graphicFrameMk id="6" creationId="{00000000-0000-0000-0000-000000000000}"/>
          </ac:graphicFrameMkLst>
        </pc:graphicFrameChg>
      </pc:sldChg>
      <pc:sldChg chg="modSp mod modNotesTx">
        <pc:chgData name="Christina M Becker" userId="4f9f4e5f-758a-4cec-89e3-6ff9b8c14c8d" providerId="ADAL" clId="{E34A7C45-3043-9E4F-BBE7-CF82181D5979}" dt="2018-11-29T22:23:16.897" v="184" actId="20577"/>
        <pc:sldMkLst>
          <pc:docMk/>
          <pc:sldMk cId="2244148531" sldId="312"/>
        </pc:sldMkLst>
        <pc:graphicFrameChg chg="mod">
          <ac:chgData name="Christina M Becker" userId="4f9f4e5f-758a-4cec-89e3-6ff9b8c14c8d" providerId="ADAL" clId="{E34A7C45-3043-9E4F-BBE7-CF82181D5979}" dt="2018-11-29T22:23:16.897" v="184" actId="20577"/>
          <ac:graphicFrameMkLst>
            <pc:docMk/>
            <pc:sldMk cId="2244148531" sldId="312"/>
            <ac:graphicFrameMk id="4" creationId="{00000000-0000-0000-0000-000000000000}"/>
          </ac:graphicFrameMkLst>
        </pc:graphicFrameChg>
      </pc:sldChg>
      <pc:sldChg chg="add">
        <pc:chgData name="Christina M Becker" userId="4f9f4e5f-758a-4cec-89e3-6ff9b8c14c8d" providerId="ADAL" clId="{E34A7C45-3043-9E4F-BBE7-CF82181D5979}" dt="2018-11-03T00:07:40.548" v="103"/>
        <pc:sldMkLst>
          <pc:docMk/>
          <pc:sldMk cId="3101615816" sldId="317"/>
        </pc:sldMkLst>
      </pc:sldChg>
      <pc:sldChg chg="add">
        <pc:chgData name="Christina M Becker" userId="4f9f4e5f-758a-4cec-89e3-6ff9b8c14c8d" providerId="ADAL" clId="{E34A7C45-3043-9E4F-BBE7-CF82181D5979}" dt="2018-11-03T00:07:52.185" v="105"/>
        <pc:sldMkLst>
          <pc:docMk/>
          <pc:sldMk cId="854919962" sldId="318"/>
        </pc:sldMkLst>
      </pc:sldChg>
      <pc:sldChg chg="add">
        <pc:chgData name="Christina M Becker" userId="4f9f4e5f-758a-4cec-89e3-6ff9b8c14c8d" providerId="ADAL" clId="{E34A7C45-3043-9E4F-BBE7-CF82181D5979}" dt="2018-11-03T00:07:55.802" v="106"/>
        <pc:sldMkLst>
          <pc:docMk/>
          <pc:sldMk cId="1926808422" sldId="319"/>
        </pc:sldMkLst>
      </pc:sldChg>
      <pc:sldChg chg="modSp modNotesTx">
        <pc:chgData name="Christina M Becker" userId="4f9f4e5f-758a-4cec-89e3-6ff9b8c14c8d" providerId="ADAL" clId="{E34A7C45-3043-9E4F-BBE7-CF82181D5979}" dt="2018-11-29T19:12:46.842" v="124" actId="20577"/>
        <pc:sldMkLst>
          <pc:docMk/>
          <pc:sldMk cId="1059389554" sldId="323"/>
        </pc:sldMkLst>
        <pc:spChg chg="mod">
          <ac:chgData name="Christina M Becker" userId="4f9f4e5f-758a-4cec-89e3-6ff9b8c14c8d" providerId="ADAL" clId="{E34A7C45-3043-9E4F-BBE7-CF82181D5979}" dt="2018-11-29T19:09:29.292" v="122" actId="20577"/>
          <ac:spMkLst>
            <pc:docMk/>
            <pc:sldMk cId="1059389554" sldId="323"/>
            <ac:spMk id="7" creationId="{00000000-0000-0000-0000-000000000000}"/>
          </ac:spMkLst>
        </pc:spChg>
        <pc:spChg chg="mod">
          <ac:chgData name="Christina M Becker" userId="4f9f4e5f-758a-4cec-89e3-6ff9b8c14c8d" providerId="ADAL" clId="{E34A7C45-3043-9E4F-BBE7-CF82181D5979}" dt="2018-11-29T19:12:46.842" v="124" actId="20577"/>
          <ac:spMkLst>
            <pc:docMk/>
            <pc:sldMk cId="1059389554" sldId="323"/>
            <ac:spMk id="8" creationId="{00000000-0000-0000-0000-000000000000}"/>
          </ac:spMkLst>
        </pc:spChg>
      </pc:sldChg>
      <pc:sldChg chg="add">
        <pc:chgData name="Christina M Becker" userId="4f9f4e5f-758a-4cec-89e3-6ff9b8c14c8d" providerId="ADAL" clId="{E34A7C45-3043-9E4F-BBE7-CF82181D5979}" dt="2018-11-03T00:08:15.362" v="109"/>
        <pc:sldMkLst>
          <pc:docMk/>
          <pc:sldMk cId="1926621337" sldId="327"/>
        </pc:sldMkLst>
      </pc:sldChg>
      <pc:sldChg chg="add">
        <pc:chgData name="Christina M Becker" userId="4f9f4e5f-758a-4cec-89e3-6ff9b8c14c8d" providerId="ADAL" clId="{E34A7C45-3043-9E4F-BBE7-CF82181D5979}" dt="2018-11-03T00:08:24.935" v="111"/>
        <pc:sldMkLst>
          <pc:docMk/>
          <pc:sldMk cId="1564532218" sldId="329"/>
        </pc:sldMkLst>
      </pc:sldChg>
      <pc:sldChg chg="modNotesTx">
        <pc:chgData name="Christina M Becker" userId="4f9f4e5f-758a-4cec-89e3-6ff9b8c14c8d" providerId="ADAL" clId="{E34A7C45-3043-9E4F-BBE7-CF82181D5979}" dt="2018-11-02T22:27:29.516" v="96" actId="20577"/>
        <pc:sldMkLst>
          <pc:docMk/>
          <pc:sldMk cId="4292926651" sldId="332"/>
        </pc:sldMkLst>
      </pc:sldChg>
      <pc:sldChg chg="modSp">
        <pc:chgData name="Christina M Becker" userId="4f9f4e5f-758a-4cec-89e3-6ff9b8c14c8d" providerId="ADAL" clId="{E34A7C45-3043-9E4F-BBE7-CF82181D5979}" dt="2018-11-29T23:55:30.320" v="238"/>
        <pc:sldMkLst>
          <pc:docMk/>
          <pc:sldMk cId="688171500" sldId="334"/>
        </pc:sldMkLst>
        <pc:spChg chg="mod">
          <ac:chgData name="Christina M Becker" userId="4f9f4e5f-758a-4cec-89e3-6ff9b8c14c8d" providerId="ADAL" clId="{E34A7C45-3043-9E4F-BBE7-CF82181D5979}" dt="2018-11-29T23:55:30.320" v="238"/>
          <ac:spMkLst>
            <pc:docMk/>
            <pc:sldMk cId="688171500" sldId="334"/>
            <ac:spMk id="5" creationId="{00000000-0000-0000-0000-000000000000}"/>
          </ac:spMkLst>
        </pc:spChg>
      </pc:sldChg>
      <pc:sldChg chg="modSp add">
        <pc:chgData name="Christina M Becker" userId="4f9f4e5f-758a-4cec-89e3-6ff9b8c14c8d" providerId="ADAL" clId="{E34A7C45-3043-9E4F-BBE7-CF82181D5979}" dt="2018-11-29T23:49:07.501" v="203" actId="20577"/>
        <pc:sldMkLst>
          <pc:docMk/>
          <pc:sldMk cId="332883124" sldId="336"/>
        </pc:sldMkLst>
        <pc:graphicFrameChg chg="modGraphic">
          <ac:chgData name="Christina M Becker" userId="4f9f4e5f-758a-4cec-89e3-6ff9b8c14c8d" providerId="ADAL" clId="{E34A7C45-3043-9E4F-BBE7-CF82181D5979}" dt="2018-11-29T23:49:07.501" v="203" actId="20577"/>
          <ac:graphicFrameMkLst>
            <pc:docMk/>
            <pc:sldMk cId="332883124" sldId="336"/>
            <ac:graphicFrameMk id="5" creationId="{A9E42EEB-38BF-0F42-A26B-8765ACFFE404}"/>
          </ac:graphicFrameMkLst>
        </pc:graphicFrameChg>
      </pc:sldChg>
      <pc:sldChg chg="add">
        <pc:chgData name="Christina M Becker" userId="4f9f4e5f-758a-4cec-89e3-6ff9b8c14c8d" providerId="ADAL" clId="{E34A7C45-3043-9E4F-BBE7-CF82181D5979}" dt="2018-11-03T00:08:10.461" v="108"/>
        <pc:sldMkLst>
          <pc:docMk/>
          <pc:sldMk cId="3449133372" sldId="337"/>
        </pc:sldMkLst>
      </pc:sldChg>
      <pc:sldChg chg="add">
        <pc:chgData name="Christina M Becker" userId="4f9f4e5f-758a-4cec-89e3-6ff9b8c14c8d" providerId="ADAL" clId="{E34A7C45-3043-9E4F-BBE7-CF82181D5979}" dt="2018-11-03T00:08:18.704" v="110"/>
        <pc:sldMkLst>
          <pc:docMk/>
          <pc:sldMk cId="2359460363" sldId="341"/>
        </pc:sldMkLst>
      </pc:sldChg>
    </pc:docChg>
  </pc:docChgLst>
  <pc:docChgLst>
    <pc:chgData name="Christina M Becker" userId="S::cmbecker@ucdavis.edu::4f9f4e5f-758a-4cec-89e3-6ff9b8c14c8d" providerId="AD" clId="Web-{0931F2F7-CD3F-1077-940E-449D1253CB29}"/>
    <pc:docChg chg="modSld">
      <pc:chgData name="Christina M Becker" userId="S::cmbecker@ucdavis.edu::4f9f4e5f-758a-4cec-89e3-6ff9b8c14c8d" providerId="AD" clId="Web-{0931F2F7-CD3F-1077-940E-449D1253CB29}" dt="2018-11-02T19:37:47.923" v="12"/>
      <pc:docMkLst>
        <pc:docMk/>
      </pc:docMkLst>
      <pc:sldChg chg="modSp">
        <pc:chgData name="Christina M Becker" userId="S::cmbecker@ucdavis.edu::4f9f4e5f-758a-4cec-89e3-6ff9b8c14c8d" providerId="AD" clId="Web-{0931F2F7-CD3F-1077-940E-449D1253CB29}" dt="2018-11-02T19:37:47.923" v="12"/>
        <pc:sldMkLst>
          <pc:docMk/>
          <pc:sldMk cId="2691460763" sldId="309"/>
        </pc:sldMkLst>
        <pc:graphicFrameChg chg="mod modGraphic">
          <ac:chgData name="Christina M Becker" userId="S::cmbecker@ucdavis.edu::4f9f4e5f-758a-4cec-89e3-6ff9b8c14c8d" providerId="AD" clId="Web-{0931F2F7-CD3F-1077-940E-449D1253CB29}" dt="2018-11-02T19:37:47.923" v="12"/>
          <ac:graphicFrameMkLst>
            <pc:docMk/>
            <pc:sldMk cId="2691460763" sldId="309"/>
            <ac:graphicFrameMk id="6" creationId="{00000000-0000-0000-0000-000000000000}"/>
          </ac:graphicFrameMkLst>
        </pc:graphicFrameChg>
      </pc:sldChg>
      <pc:sldChg chg="modSp">
        <pc:chgData name="Christina M Becker" userId="S::cmbecker@ucdavis.edu::4f9f4e5f-758a-4cec-89e3-6ff9b8c14c8d" providerId="AD" clId="Web-{0931F2F7-CD3F-1077-940E-449D1253CB29}" dt="2018-11-02T19:20:04.468" v="3" actId="20577"/>
        <pc:sldMkLst>
          <pc:docMk/>
          <pc:sldMk cId="1059389554" sldId="323"/>
        </pc:sldMkLst>
        <pc:spChg chg="mod">
          <ac:chgData name="Christina M Becker" userId="S::cmbecker@ucdavis.edu::4f9f4e5f-758a-4cec-89e3-6ff9b8c14c8d" providerId="AD" clId="Web-{0931F2F7-CD3F-1077-940E-449D1253CB29}" dt="2018-11-02T19:20:04.468" v="3" actId="20577"/>
          <ac:spMkLst>
            <pc:docMk/>
            <pc:sldMk cId="1059389554" sldId="323"/>
            <ac:spMk id="7" creationId="{00000000-0000-0000-0000-000000000000}"/>
          </ac:spMkLst>
        </pc:spChg>
      </pc:sldChg>
    </pc:docChg>
  </pc:docChgLst>
  <pc:docChgLst>
    <pc:chgData name="Janice Kao" userId="0c1c0f66-4494-448a-83a5-f6c1d4d9be8a" providerId="ADAL" clId="{26222BE3-0BC9-6C4D-867F-410F09FCBE23}"/>
    <pc:docChg chg="custSel addSld delSld modSld modNotesMaster modHandout">
      <pc:chgData name="Janice Kao" userId="0c1c0f66-4494-448a-83a5-f6c1d4d9be8a" providerId="ADAL" clId="{26222BE3-0BC9-6C4D-867F-410F09FCBE23}" dt="2018-12-03T21:13:23.751" v="490"/>
      <pc:docMkLst>
        <pc:docMk/>
      </pc:docMkLst>
      <pc:sldChg chg="modNotes">
        <pc:chgData name="Janice Kao" userId="0c1c0f66-4494-448a-83a5-f6c1d4d9be8a" providerId="ADAL" clId="{26222BE3-0BC9-6C4D-867F-410F09FCBE23}" dt="2018-12-03T21:13:23.751" v="490"/>
        <pc:sldMkLst>
          <pc:docMk/>
          <pc:sldMk cId="1098956575" sldId="264"/>
        </pc:sldMkLst>
      </pc:sldChg>
      <pc:sldChg chg="modSp modNotes">
        <pc:chgData name="Janice Kao" userId="0c1c0f66-4494-448a-83a5-f6c1d4d9be8a" providerId="ADAL" clId="{26222BE3-0BC9-6C4D-867F-410F09FCBE23}" dt="2018-12-03T21:13:23.751" v="490"/>
        <pc:sldMkLst>
          <pc:docMk/>
          <pc:sldMk cId="2153245660" sldId="271"/>
        </pc:sldMkLst>
        <pc:spChg chg="mod">
          <ac:chgData name="Janice Kao" userId="0c1c0f66-4494-448a-83a5-f6c1d4d9be8a" providerId="ADAL" clId="{26222BE3-0BC9-6C4D-867F-410F09FCBE23}" dt="2018-12-03T21:10:58.291" v="489" actId="20577"/>
          <ac:spMkLst>
            <pc:docMk/>
            <pc:sldMk cId="2153245660" sldId="271"/>
            <ac:spMk id="2" creationId="{00000000-0000-0000-0000-000000000000}"/>
          </ac:spMkLst>
        </pc:spChg>
      </pc:sldChg>
      <pc:sldChg chg="modSp modNotes modNotesTx">
        <pc:chgData name="Janice Kao" userId="0c1c0f66-4494-448a-83a5-f6c1d4d9be8a" providerId="ADAL" clId="{26222BE3-0BC9-6C4D-867F-410F09FCBE23}" dt="2018-12-03T21:13:23.751" v="490"/>
        <pc:sldMkLst>
          <pc:docMk/>
          <pc:sldMk cId="1646325940" sldId="272"/>
        </pc:sldMkLst>
        <pc:spChg chg="mod">
          <ac:chgData name="Janice Kao" userId="0c1c0f66-4494-448a-83a5-f6c1d4d9be8a" providerId="ADAL" clId="{26222BE3-0BC9-6C4D-867F-410F09FCBE23}" dt="2018-12-03T21:08:23.176" v="358" actId="20577"/>
          <ac:spMkLst>
            <pc:docMk/>
            <pc:sldMk cId="1646325940" sldId="272"/>
            <ac:spMk id="2" creationId="{00000000-0000-0000-0000-000000000000}"/>
          </ac:spMkLst>
        </pc:spChg>
      </pc:sldChg>
      <pc:sldChg chg="modSp modNotes">
        <pc:chgData name="Janice Kao" userId="0c1c0f66-4494-448a-83a5-f6c1d4d9be8a" providerId="ADAL" clId="{26222BE3-0BC9-6C4D-867F-410F09FCBE23}" dt="2018-12-03T21:13:23.751" v="490"/>
        <pc:sldMkLst>
          <pc:docMk/>
          <pc:sldMk cId="3868095651" sldId="273"/>
        </pc:sldMkLst>
        <pc:spChg chg="mod">
          <ac:chgData name="Janice Kao" userId="0c1c0f66-4494-448a-83a5-f6c1d4d9be8a" providerId="ADAL" clId="{26222BE3-0BC9-6C4D-867F-410F09FCBE23}" dt="2018-12-03T21:09:51.370" v="439" actId="20577"/>
          <ac:spMkLst>
            <pc:docMk/>
            <pc:sldMk cId="3868095651" sldId="273"/>
            <ac:spMk id="2" creationId="{00000000-0000-0000-0000-000000000000}"/>
          </ac:spMkLst>
        </pc:spChg>
      </pc:sldChg>
      <pc:sldChg chg="modNotes">
        <pc:chgData name="Janice Kao" userId="0c1c0f66-4494-448a-83a5-f6c1d4d9be8a" providerId="ADAL" clId="{26222BE3-0BC9-6C4D-867F-410F09FCBE23}" dt="2018-12-03T21:13:23.751" v="490"/>
        <pc:sldMkLst>
          <pc:docMk/>
          <pc:sldMk cId="2818116714" sldId="274"/>
        </pc:sldMkLst>
      </pc:sldChg>
      <pc:sldChg chg="modSp modNotes">
        <pc:chgData name="Janice Kao" userId="0c1c0f66-4494-448a-83a5-f6c1d4d9be8a" providerId="ADAL" clId="{26222BE3-0BC9-6C4D-867F-410F09FCBE23}" dt="2018-12-03T21:13:23.751" v="490"/>
        <pc:sldMkLst>
          <pc:docMk/>
          <pc:sldMk cId="1899873473" sldId="296"/>
        </pc:sldMkLst>
        <pc:spChg chg="mod">
          <ac:chgData name="Janice Kao" userId="0c1c0f66-4494-448a-83a5-f6c1d4d9be8a" providerId="ADAL" clId="{26222BE3-0BC9-6C4D-867F-410F09FCBE23}" dt="2018-12-03T21:09:42.185" v="437" actId="20577"/>
          <ac:spMkLst>
            <pc:docMk/>
            <pc:sldMk cId="1899873473" sldId="296"/>
            <ac:spMk id="2" creationId="{00000000-0000-0000-0000-000000000000}"/>
          </ac:spMkLst>
        </pc:spChg>
      </pc:sldChg>
      <pc:sldChg chg="modNotes">
        <pc:chgData name="Janice Kao" userId="0c1c0f66-4494-448a-83a5-f6c1d4d9be8a" providerId="ADAL" clId="{26222BE3-0BC9-6C4D-867F-410F09FCBE23}" dt="2018-12-03T21:13:23.751" v="490"/>
        <pc:sldMkLst>
          <pc:docMk/>
          <pc:sldMk cId="2691460763" sldId="309"/>
        </pc:sldMkLst>
      </pc:sldChg>
      <pc:sldChg chg="modSp modNotes">
        <pc:chgData name="Janice Kao" userId="0c1c0f66-4494-448a-83a5-f6c1d4d9be8a" providerId="ADAL" clId="{26222BE3-0BC9-6C4D-867F-410F09FCBE23}" dt="2018-12-03T21:13:23.751" v="490"/>
        <pc:sldMkLst>
          <pc:docMk/>
          <pc:sldMk cId="2244148531" sldId="312"/>
        </pc:sldMkLst>
        <pc:spChg chg="mod">
          <ac:chgData name="Janice Kao" userId="0c1c0f66-4494-448a-83a5-f6c1d4d9be8a" providerId="ADAL" clId="{26222BE3-0BC9-6C4D-867F-410F09FCBE23}" dt="2018-12-03T20:41:10.940" v="31" actId="20577"/>
          <ac:spMkLst>
            <pc:docMk/>
            <pc:sldMk cId="2244148531" sldId="312"/>
            <ac:spMk id="2" creationId="{00000000-0000-0000-0000-000000000000}"/>
          </ac:spMkLst>
        </pc:spChg>
        <pc:graphicFrameChg chg="mod">
          <ac:chgData name="Janice Kao" userId="0c1c0f66-4494-448a-83a5-f6c1d4d9be8a" providerId="ADAL" clId="{26222BE3-0BC9-6C4D-867F-410F09FCBE23}" dt="2018-12-03T20:38:25.499" v="25" actId="20577"/>
          <ac:graphicFrameMkLst>
            <pc:docMk/>
            <pc:sldMk cId="2244148531" sldId="312"/>
            <ac:graphicFrameMk id="4" creationId="{00000000-0000-0000-0000-000000000000}"/>
          </ac:graphicFrameMkLst>
        </pc:graphicFrameChg>
      </pc:sldChg>
      <pc:sldChg chg="modNotes">
        <pc:chgData name="Janice Kao" userId="0c1c0f66-4494-448a-83a5-f6c1d4d9be8a" providerId="ADAL" clId="{26222BE3-0BC9-6C4D-867F-410F09FCBE23}" dt="2018-12-03T21:13:23.751" v="490"/>
        <pc:sldMkLst>
          <pc:docMk/>
          <pc:sldMk cId="3101615816" sldId="317"/>
        </pc:sldMkLst>
      </pc:sldChg>
      <pc:sldChg chg="modNotes">
        <pc:chgData name="Janice Kao" userId="0c1c0f66-4494-448a-83a5-f6c1d4d9be8a" providerId="ADAL" clId="{26222BE3-0BC9-6C4D-867F-410F09FCBE23}" dt="2018-12-03T21:13:23.751" v="490"/>
        <pc:sldMkLst>
          <pc:docMk/>
          <pc:sldMk cId="854919962" sldId="318"/>
        </pc:sldMkLst>
      </pc:sldChg>
      <pc:sldChg chg="modNotes">
        <pc:chgData name="Janice Kao" userId="0c1c0f66-4494-448a-83a5-f6c1d4d9be8a" providerId="ADAL" clId="{26222BE3-0BC9-6C4D-867F-410F09FCBE23}" dt="2018-12-03T21:13:23.751" v="490"/>
        <pc:sldMkLst>
          <pc:docMk/>
          <pc:sldMk cId="1926808422" sldId="319"/>
        </pc:sldMkLst>
      </pc:sldChg>
      <pc:sldChg chg="modSp modNotes">
        <pc:chgData name="Janice Kao" userId="0c1c0f66-4494-448a-83a5-f6c1d4d9be8a" providerId="ADAL" clId="{26222BE3-0BC9-6C4D-867F-410F09FCBE23}" dt="2018-12-03T21:13:23.751" v="490"/>
        <pc:sldMkLst>
          <pc:docMk/>
          <pc:sldMk cId="1059389554" sldId="323"/>
        </pc:sldMkLst>
        <pc:spChg chg="mod">
          <ac:chgData name="Janice Kao" userId="0c1c0f66-4494-448a-83a5-f6c1d4d9be8a" providerId="ADAL" clId="{26222BE3-0BC9-6C4D-867F-410F09FCBE23}" dt="2018-12-03T20:40:58.297" v="27" actId="20577"/>
          <ac:spMkLst>
            <pc:docMk/>
            <pc:sldMk cId="1059389554" sldId="323"/>
            <ac:spMk id="4" creationId="{00000000-0000-0000-0000-000000000000}"/>
          </ac:spMkLst>
        </pc:spChg>
      </pc:sldChg>
      <pc:sldChg chg="modNotes">
        <pc:chgData name="Janice Kao" userId="0c1c0f66-4494-448a-83a5-f6c1d4d9be8a" providerId="ADAL" clId="{26222BE3-0BC9-6C4D-867F-410F09FCBE23}" dt="2018-12-03T21:13:23.751" v="490"/>
        <pc:sldMkLst>
          <pc:docMk/>
          <pc:sldMk cId="1732589071" sldId="325"/>
        </pc:sldMkLst>
      </pc:sldChg>
      <pc:sldChg chg="modNotes">
        <pc:chgData name="Janice Kao" userId="0c1c0f66-4494-448a-83a5-f6c1d4d9be8a" providerId="ADAL" clId="{26222BE3-0BC9-6C4D-867F-410F09FCBE23}" dt="2018-12-03T21:13:23.751" v="490"/>
        <pc:sldMkLst>
          <pc:docMk/>
          <pc:sldMk cId="1533001224" sldId="326"/>
        </pc:sldMkLst>
      </pc:sldChg>
      <pc:sldChg chg="addSp delSp modSp mod modNotes">
        <pc:chgData name="Janice Kao" userId="0c1c0f66-4494-448a-83a5-f6c1d4d9be8a" providerId="ADAL" clId="{26222BE3-0BC9-6C4D-867F-410F09FCBE23}" dt="2018-12-03T21:13:23.751" v="490"/>
        <pc:sldMkLst>
          <pc:docMk/>
          <pc:sldMk cId="1926621337" sldId="327"/>
        </pc:sldMkLst>
        <pc:graphicFrameChg chg="del mod">
          <ac:chgData name="Janice Kao" userId="0c1c0f66-4494-448a-83a5-f6c1d4d9be8a" providerId="ADAL" clId="{26222BE3-0BC9-6C4D-867F-410F09FCBE23}" dt="2018-12-03T20:53:20.631" v="247" actId="478"/>
          <ac:graphicFrameMkLst>
            <pc:docMk/>
            <pc:sldMk cId="1926621337" sldId="327"/>
            <ac:graphicFrameMk id="4" creationId="{00000000-0000-0000-0000-000000000000}"/>
          </ac:graphicFrameMkLst>
        </pc:graphicFrameChg>
        <pc:graphicFrameChg chg="add mod">
          <ac:chgData name="Janice Kao" userId="0c1c0f66-4494-448a-83a5-f6c1d4d9be8a" providerId="ADAL" clId="{26222BE3-0BC9-6C4D-867F-410F09FCBE23}" dt="2018-12-03T20:56:52.357" v="283" actId="14100"/>
          <ac:graphicFrameMkLst>
            <pc:docMk/>
            <pc:sldMk cId="1926621337" sldId="327"/>
            <ac:graphicFrameMk id="5" creationId="{BBE0D1EF-C363-054E-8021-3676772AD4B1}"/>
          </ac:graphicFrameMkLst>
        </pc:graphicFrameChg>
      </pc:sldChg>
      <pc:sldChg chg="modSp modNotes">
        <pc:chgData name="Janice Kao" userId="0c1c0f66-4494-448a-83a5-f6c1d4d9be8a" providerId="ADAL" clId="{26222BE3-0BC9-6C4D-867F-410F09FCBE23}" dt="2018-12-03T21:13:23.751" v="490"/>
        <pc:sldMkLst>
          <pc:docMk/>
          <pc:sldMk cId="1564532218" sldId="329"/>
        </pc:sldMkLst>
        <pc:graphicFrameChg chg="mod">
          <ac:chgData name="Janice Kao" userId="0c1c0f66-4494-448a-83a5-f6c1d4d9be8a" providerId="ADAL" clId="{26222BE3-0BC9-6C4D-867F-410F09FCBE23}" dt="2018-12-03T21:04:11.998" v="311" actId="404"/>
          <ac:graphicFrameMkLst>
            <pc:docMk/>
            <pc:sldMk cId="1564532218" sldId="329"/>
            <ac:graphicFrameMk id="4" creationId="{00000000-0000-0000-0000-000000000000}"/>
          </ac:graphicFrameMkLst>
        </pc:graphicFrameChg>
      </pc:sldChg>
      <pc:sldChg chg="modSp modNotes modNotesTx">
        <pc:chgData name="Janice Kao" userId="0c1c0f66-4494-448a-83a5-f6c1d4d9be8a" providerId="ADAL" clId="{26222BE3-0BC9-6C4D-867F-410F09FCBE23}" dt="2018-12-03T21:13:23.751" v="490"/>
        <pc:sldMkLst>
          <pc:docMk/>
          <pc:sldMk cId="1359120470" sldId="330"/>
        </pc:sldMkLst>
        <pc:spChg chg="mod">
          <ac:chgData name="Janice Kao" userId="0c1c0f66-4494-448a-83a5-f6c1d4d9be8a" providerId="ADAL" clId="{26222BE3-0BC9-6C4D-867F-410F09FCBE23}" dt="2018-12-03T21:10:16.973" v="441" actId="20577"/>
          <ac:spMkLst>
            <pc:docMk/>
            <pc:sldMk cId="1359120470" sldId="330"/>
            <ac:spMk id="4" creationId="{00000000-0000-0000-0000-000000000000}"/>
          </ac:spMkLst>
        </pc:spChg>
      </pc:sldChg>
      <pc:sldChg chg="modSp modNotes">
        <pc:chgData name="Janice Kao" userId="0c1c0f66-4494-448a-83a5-f6c1d4d9be8a" providerId="ADAL" clId="{26222BE3-0BC9-6C4D-867F-410F09FCBE23}" dt="2018-12-03T21:13:23.751" v="490"/>
        <pc:sldMkLst>
          <pc:docMk/>
          <pc:sldMk cId="4292926651" sldId="332"/>
        </pc:sldMkLst>
        <pc:spChg chg="mod">
          <ac:chgData name="Janice Kao" userId="0c1c0f66-4494-448a-83a5-f6c1d4d9be8a" providerId="ADAL" clId="{26222BE3-0BC9-6C4D-867F-410F09FCBE23}" dt="2018-12-03T20:41:05.180" v="29" actId="20577"/>
          <ac:spMkLst>
            <pc:docMk/>
            <pc:sldMk cId="4292926651" sldId="332"/>
            <ac:spMk id="4" creationId="{00000000-0000-0000-0000-000000000000}"/>
          </ac:spMkLst>
        </pc:spChg>
      </pc:sldChg>
      <pc:sldChg chg="modSp modNotes modNotesTx">
        <pc:chgData name="Janice Kao" userId="0c1c0f66-4494-448a-83a5-f6c1d4d9be8a" providerId="ADAL" clId="{26222BE3-0BC9-6C4D-867F-410F09FCBE23}" dt="2018-12-03T21:13:23.751" v="490"/>
        <pc:sldMkLst>
          <pc:docMk/>
          <pc:sldMk cId="688171500" sldId="334"/>
        </pc:sldMkLst>
        <pc:spChg chg="mod">
          <ac:chgData name="Janice Kao" userId="0c1c0f66-4494-448a-83a5-f6c1d4d9be8a" providerId="ADAL" clId="{26222BE3-0BC9-6C4D-867F-410F09FCBE23}" dt="2018-12-03T21:04:29.448" v="313" actId="20577"/>
          <ac:spMkLst>
            <pc:docMk/>
            <pc:sldMk cId="688171500" sldId="334"/>
            <ac:spMk id="4" creationId="{00000000-0000-0000-0000-000000000000}"/>
          </ac:spMkLst>
        </pc:spChg>
        <pc:spChg chg="mod">
          <ac:chgData name="Janice Kao" userId="0c1c0f66-4494-448a-83a5-f6c1d4d9be8a" providerId="ADAL" clId="{26222BE3-0BC9-6C4D-867F-410F09FCBE23}" dt="2018-12-03T21:07:28.910" v="354" actId="20577"/>
          <ac:spMkLst>
            <pc:docMk/>
            <pc:sldMk cId="688171500" sldId="334"/>
            <ac:spMk id="5" creationId="{00000000-0000-0000-0000-000000000000}"/>
          </ac:spMkLst>
        </pc:spChg>
      </pc:sldChg>
      <pc:sldChg chg="modSp modNotes">
        <pc:chgData name="Janice Kao" userId="0c1c0f66-4494-448a-83a5-f6c1d4d9be8a" providerId="ADAL" clId="{26222BE3-0BC9-6C4D-867F-410F09FCBE23}" dt="2018-12-03T21:13:23.751" v="490"/>
        <pc:sldMkLst>
          <pc:docMk/>
          <pc:sldMk cId="2682717746" sldId="335"/>
        </pc:sldMkLst>
        <pc:spChg chg="mod">
          <ac:chgData name="Janice Kao" userId="0c1c0f66-4494-448a-83a5-f6c1d4d9be8a" providerId="ADAL" clId="{26222BE3-0BC9-6C4D-867F-410F09FCBE23}" dt="2018-12-03T21:08:04.066" v="356" actId="6549"/>
          <ac:spMkLst>
            <pc:docMk/>
            <pc:sldMk cId="2682717746" sldId="335"/>
            <ac:spMk id="4" creationId="{00000000-0000-0000-0000-000000000000}"/>
          </ac:spMkLst>
        </pc:spChg>
      </pc:sldChg>
      <pc:sldChg chg="modNotes modNotesTx">
        <pc:chgData name="Janice Kao" userId="0c1c0f66-4494-448a-83a5-f6c1d4d9be8a" providerId="ADAL" clId="{26222BE3-0BC9-6C4D-867F-410F09FCBE23}" dt="2018-12-03T21:13:23.751" v="490"/>
        <pc:sldMkLst>
          <pc:docMk/>
          <pc:sldMk cId="332883124" sldId="336"/>
        </pc:sldMkLst>
      </pc:sldChg>
      <pc:sldChg chg="modSp modNotes modNotesTx">
        <pc:chgData name="Janice Kao" userId="0c1c0f66-4494-448a-83a5-f6c1d4d9be8a" providerId="ADAL" clId="{26222BE3-0BC9-6C4D-867F-410F09FCBE23}" dt="2018-12-03T21:13:23.751" v="490"/>
        <pc:sldMkLst>
          <pc:docMk/>
          <pc:sldMk cId="3449133372" sldId="337"/>
        </pc:sldMkLst>
        <pc:graphicFrameChg chg="modGraphic">
          <ac:chgData name="Janice Kao" userId="0c1c0f66-4494-448a-83a5-f6c1d4d9be8a" providerId="ADAL" clId="{26222BE3-0BC9-6C4D-867F-410F09FCBE23}" dt="2018-12-03T20:45:25.269" v="166" actId="20577"/>
          <ac:graphicFrameMkLst>
            <pc:docMk/>
            <pc:sldMk cId="3449133372" sldId="337"/>
            <ac:graphicFrameMk id="5" creationId="{A9E42EEB-38BF-0F42-A26B-8765ACFFE404}"/>
          </ac:graphicFrameMkLst>
        </pc:graphicFrameChg>
      </pc:sldChg>
      <pc:sldChg chg="modSp modNotes">
        <pc:chgData name="Janice Kao" userId="0c1c0f66-4494-448a-83a5-f6c1d4d9be8a" providerId="ADAL" clId="{26222BE3-0BC9-6C4D-867F-410F09FCBE23}" dt="2018-12-03T21:13:23.751" v="490"/>
        <pc:sldMkLst>
          <pc:docMk/>
          <pc:sldMk cId="2359460363" sldId="341"/>
        </pc:sldMkLst>
        <pc:graphicFrameChg chg="mod">
          <ac:chgData name="Janice Kao" userId="0c1c0f66-4494-448a-83a5-f6c1d4d9be8a" providerId="ADAL" clId="{26222BE3-0BC9-6C4D-867F-410F09FCBE23}" dt="2018-12-03T21:01:48.347" v="310" actId="692"/>
          <ac:graphicFrameMkLst>
            <pc:docMk/>
            <pc:sldMk cId="2359460363" sldId="341"/>
            <ac:graphicFrameMk id="6" creationId="{23531D8A-8AED-B24E-8A02-A8FD33447975}"/>
          </ac:graphicFrameMkLst>
        </pc:graphicFrameChg>
      </pc:sldChg>
      <pc:sldChg chg="addSp delSp modSp add del mod">
        <pc:chgData name="Janice Kao" userId="0c1c0f66-4494-448a-83a5-f6c1d4d9be8a" providerId="ADAL" clId="{26222BE3-0BC9-6C4D-867F-410F09FCBE23}" dt="2018-12-03T20:57:17.596" v="284" actId="2696"/>
        <pc:sldMkLst>
          <pc:docMk/>
          <pc:sldMk cId="3372111783" sldId="342"/>
        </pc:sldMkLst>
        <pc:graphicFrameChg chg="add del">
          <ac:chgData name="Janice Kao" userId="0c1c0f66-4494-448a-83a5-f6c1d4d9be8a" providerId="ADAL" clId="{26222BE3-0BC9-6C4D-867F-410F09FCBE23}" dt="2018-12-03T20:51:51.963" v="241" actId="478"/>
          <ac:graphicFrameMkLst>
            <pc:docMk/>
            <pc:sldMk cId="3372111783" sldId="342"/>
            <ac:graphicFrameMk id="4" creationId="{5EEAB79C-95DA-2549-B739-330B1943B4FC}"/>
          </ac:graphicFrameMkLst>
        </pc:graphicFrameChg>
        <pc:graphicFrameChg chg="add mod">
          <ac:chgData name="Janice Kao" userId="0c1c0f66-4494-448a-83a5-f6c1d4d9be8a" providerId="ADAL" clId="{26222BE3-0BC9-6C4D-867F-410F09FCBE23}" dt="2018-12-03T20:52:19.111" v="243" actId="1957"/>
          <ac:graphicFrameMkLst>
            <pc:docMk/>
            <pc:sldMk cId="3372111783" sldId="342"/>
            <ac:graphicFrameMk id="5" creationId="{58734A70-EE48-A849-A686-D4C3095BA537}"/>
          </ac:graphicFrameMkLst>
        </pc:graphicFrameChg>
      </pc:sldChg>
    </pc:docChg>
  </pc:docChgLst>
  <pc:docChgLst>
    <pc:chgData name="Christina M Becker" userId="S::cmbecker@ucdavis.edu::4f9f4e5f-758a-4cec-89e3-6ff9b8c14c8d" providerId="AD" clId="Web-{D1A842E0-01B7-854A-879D-6BA58E40B79A}"/>
    <pc:docChg chg="modSld">
      <pc:chgData name="Christina M Becker" userId="S::cmbecker@ucdavis.edu::4f9f4e5f-758a-4cec-89e3-6ff9b8c14c8d" providerId="AD" clId="Web-{D1A842E0-01B7-854A-879D-6BA58E40B79A}" dt="2018-11-02T22:26:58.196" v="1"/>
      <pc:docMkLst>
        <pc:docMk/>
      </pc:docMkLst>
      <pc:sldChg chg="modNotes">
        <pc:chgData name="Christina M Becker" userId="S::cmbecker@ucdavis.edu::4f9f4e5f-758a-4cec-89e3-6ff9b8c14c8d" providerId="AD" clId="Web-{D1A842E0-01B7-854A-879D-6BA58E40B79A}" dt="2018-11-02T22:26:58.196" v="1"/>
        <pc:sldMkLst>
          <pc:docMk/>
          <pc:sldMk cId="1059389554" sldId="32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 of sites</c:v>
                </c:pt>
              </c:strCache>
            </c:strRef>
          </c:tx>
          <c:explosion val="25"/>
          <c:dPt>
            <c:idx val="0"/>
            <c:bubble3D val="0"/>
            <c:explosion val="21"/>
            <c:extLst>
              <c:ext xmlns:c16="http://schemas.microsoft.com/office/drawing/2014/chart" uri="{C3380CC4-5D6E-409C-BE32-E72D297353CC}">
                <c16:uniqueId val="{00000000-B026-44ED-89DA-76EB8B14D729}"/>
              </c:ext>
            </c:extLst>
          </c:dPt>
          <c:dLbls>
            <c:dLbl>
              <c:idx val="0"/>
              <c:layout>
                <c:manualLayout>
                  <c:x val="-0.30164918873777141"/>
                  <c:y val="0"/>
                </c:manualLayout>
              </c:layout>
              <c:tx>
                <c:rich>
                  <a:bodyPr/>
                  <a:lstStyle/>
                  <a:p>
                    <a:r>
                      <a:rPr lang="en-US" sz="1800" dirty="0">
                        <a:solidFill>
                          <a:srgbClr val="000000"/>
                        </a:solidFill>
                      </a:rPr>
                      <a:t>Conducting follow-up only
1%</a:t>
                    </a:r>
                  </a:p>
                  <a:p>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026-44ED-89DA-76EB8B14D729}"/>
                </c:ext>
              </c:extLst>
            </c:dLbl>
            <c:dLbl>
              <c:idx val="1"/>
              <c:layout>
                <c:manualLayout>
                  <c:x val="0.12118032689095679"/>
                  <c:y val="-0.32644067796610171"/>
                </c:manualLayout>
              </c:layout>
              <c:tx>
                <c:rich>
                  <a:bodyPr wrap="square" lIns="38100" tIns="19050" rIns="38100" bIns="19050" anchor="ctr">
                    <a:spAutoFit/>
                  </a:bodyPr>
                  <a:lstStyle/>
                  <a:p>
                    <a:pPr>
                      <a:defRPr b="1">
                        <a:solidFill>
                          <a:schemeClr val="bg1"/>
                        </a:solidFill>
                      </a:defRPr>
                    </a:pPr>
                    <a:r>
                      <a:rPr lang="en-US" sz="1800" b="1" dirty="0">
                        <a:solidFill>
                          <a:schemeClr val="bg1"/>
                        </a:solidFill>
                      </a:rPr>
                      <a:t>Actively implementing or maintaining</a:t>
                    </a:r>
                    <a:r>
                      <a:rPr lang="en-US" sz="1800" b="1" baseline="0" dirty="0">
                        <a:solidFill>
                          <a:schemeClr val="bg1"/>
                        </a:solidFill>
                      </a:rPr>
                      <a:t> changes</a:t>
                    </a:r>
                    <a:r>
                      <a:rPr lang="en-US" sz="1800" b="1" dirty="0">
                        <a:solidFill>
                          <a:schemeClr val="bg1"/>
                        </a:solidFill>
                      </a:rPr>
                      <a:t>
83%</a:t>
                    </a:r>
                  </a:p>
                </c:rich>
              </c:tx>
              <c:spPr>
                <a:noFill/>
                <a:ln>
                  <a:noFill/>
                </a:ln>
                <a:effectLst/>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026-44ED-89DA-76EB8B14D729}"/>
                </c:ext>
              </c:extLst>
            </c:dLbl>
            <c:dLbl>
              <c:idx val="2"/>
              <c:layout>
                <c:manualLayout>
                  <c:x val="0.29144034836554522"/>
                  <c:y val="6.3559322033898309E-3"/>
                </c:manualLayout>
              </c:layout>
              <c:tx>
                <c:rich>
                  <a:bodyPr/>
                  <a:lstStyle/>
                  <a:p>
                    <a:r>
                      <a:rPr lang="en-US" sz="1800" dirty="0">
                        <a:solidFill>
                          <a:srgbClr val="000000"/>
                        </a:solidFill>
                      </a:rPr>
                      <a:t>Initiation</a:t>
                    </a:r>
                    <a:r>
                      <a:rPr lang="en-US" sz="1800" baseline="0" dirty="0">
                        <a:solidFill>
                          <a:srgbClr val="000000"/>
                        </a:solidFill>
                      </a:rPr>
                      <a:t> or planning only</a:t>
                    </a:r>
                    <a:r>
                      <a:rPr lang="en-US" sz="1800" dirty="0">
                        <a:solidFill>
                          <a:srgbClr val="000000"/>
                        </a:solidFill>
                      </a:rPr>
                      <a:t>
16%</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026-44ED-89DA-76EB8B14D729}"/>
                </c:ext>
              </c:extLst>
            </c:dLbl>
            <c:dLbl>
              <c:idx val="3"/>
              <c:tx>
                <c:rich>
                  <a:bodyPr/>
                  <a:lstStyle/>
                  <a:p>
                    <a:r>
                      <a:rPr lang="en-US" sz="1800">
                        <a:solidFill>
                          <a:srgbClr val="000000"/>
                        </a:solidFill>
                      </a:rPr>
                      <a:t>initiation or planning only
30%</a:t>
                    </a:r>
                  </a:p>
                  <a:p>
                    <a:r>
                      <a:rPr lang="en-US" sz="1800">
                        <a:solidFill>
                          <a:srgbClr val="FF0000"/>
                        </a:solidFill>
                      </a:rPr>
                      <a:t>2.05 </a:t>
                    </a:r>
                    <a:r>
                      <a:rPr lang="en-US" sz="1800" err="1">
                        <a:solidFill>
                          <a:srgbClr val="FF0000"/>
                        </a:solidFill>
                      </a:rPr>
                      <a:t>yrs</a:t>
                    </a:r>
                    <a:endParaRPr lang="en-US" sz="1800">
                      <a:solidFill>
                        <a:srgbClr val="FF0000"/>
                      </a:solidFill>
                    </a:endParaRPr>
                  </a:p>
                </c:rich>
              </c:tx>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026-44ED-89DA-76EB8B14D729}"/>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Initiation or planning</c:v>
                </c:pt>
                <c:pt idx="1">
                  <c:v>actively making changes</c:v>
                </c:pt>
                <c:pt idx="2">
                  <c:v>Mainenance or follow-up</c:v>
                </c:pt>
              </c:strCache>
            </c:strRef>
          </c:cat>
          <c:val>
            <c:numRef>
              <c:f>Sheet1!$B$2:$B$4</c:f>
              <c:numCache>
                <c:formatCode>0%</c:formatCode>
                <c:ptCount val="3"/>
                <c:pt idx="0">
                  <c:v>0.16</c:v>
                </c:pt>
                <c:pt idx="1">
                  <c:v>0.83</c:v>
                </c:pt>
                <c:pt idx="2">
                  <c:v>0.01</c:v>
                </c:pt>
              </c:numCache>
            </c:numRef>
          </c:val>
          <c:extLst>
            <c:ext xmlns:c16="http://schemas.microsoft.com/office/drawing/2014/chart" uri="{C3380CC4-5D6E-409C-BE32-E72D297353CC}">
              <c16:uniqueId val="{00000004-B026-44ED-89DA-76EB8B14D729}"/>
            </c:ext>
          </c:extLst>
        </c:ser>
        <c:dLbls>
          <c:showLegendKey val="0"/>
          <c:showVal val="0"/>
          <c:showCatName val="1"/>
          <c:showSerName val="0"/>
          <c:showPercent val="1"/>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of sites by type of change made</c:v>
                </c:pt>
              </c:strCache>
            </c:strRef>
          </c:tx>
          <c:spPr>
            <a:solidFill>
              <a:schemeClr val="accent1"/>
            </a:solidFill>
            <a:ln w="79375">
              <a:solidFill>
                <a:schemeClr val="accent1"/>
              </a:solidFill>
            </a:ln>
            <a:effectLst/>
          </c:spPr>
          <c:invertIfNegative val="0"/>
          <c:cat>
            <c:strRef>
              <c:f>Sheet1!$A$2:$A$18</c:f>
              <c:strCache>
                <c:ptCount val="17"/>
                <c:pt idx="0">
                  <c:v>food distribution</c:v>
                </c:pt>
                <c:pt idx="1">
                  <c:v>food program access</c:v>
                </c:pt>
                <c:pt idx="2">
                  <c:v>classroom PA</c:v>
                </c:pt>
                <c:pt idx="3">
                  <c:v>water access/appeal</c:v>
                </c:pt>
                <c:pt idx="4">
                  <c:v>healthy fundraisers</c:v>
                </c:pt>
                <c:pt idx="5">
                  <c:v>before/after school PA</c:v>
                </c:pt>
                <c:pt idx="6">
                  <c:v>active transport</c:v>
                </c:pt>
                <c:pt idx="7">
                  <c:v>food procurement</c:v>
                </c:pt>
                <c:pt idx="8">
                  <c:v>recess PA</c:v>
                </c:pt>
                <c:pt idx="9">
                  <c:v>competitive food quality</c:v>
                </c:pt>
                <c:pt idx="10">
                  <c:v>meal food quality</c:v>
                </c:pt>
                <c:pt idx="11">
                  <c:v>PE</c:v>
                </c:pt>
                <c:pt idx="12">
                  <c:v>event/reward food quality</c:v>
                </c:pt>
                <c:pt idx="13">
                  <c:v>PA facilities</c:v>
                </c:pt>
                <c:pt idx="14">
                  <c:v>nutrition marketing</c:v>
                </c:pt>
                <c:pt idx="15">
                  <c:v>wellness policies</c:v>
                </c:pt>
                <c:pt idx="16">
                  <c:v>gardens</c:v>
                </c:pt>
              </c:strCache>
            </c:strRef>
          </c:cat>
          <c:val>
            <c:numRef>
              <c:f>Sheet1!$B$2:$B$18</c:f>
              <c:numCache>
                <c:formatCode>0%</c:formatCode>
                <c:ptCount val="17"/>
                <c:pt idx="0">
                  <c:v>0.02</c:v>
                </c:pt>
                <c:pt idx="1">
                  <c:v>0.03</c:v>
                </c:pt>
                <c:pt idx="2">
                  <c:v>0.05</c:v>
                </c:pt>
                <c:pt idx="3">
                  <c:v>0.06</c:v>
                </c:pt>
                <c:pt idx="4">
                  <c:v>0.08</c:v>
                </c:pt>
                <c:pt idx="5">
                  <c:v>0.09</c:v>
                </c:pt>
                <c:pt idx="6">
                  <c:v>8.9347079037800689E-2</c:v>
                </c:pt>
                <c:pt idx="7">
                  <c:v>0.11</c:v>
                </c:pt>
                <c:pt idx="8">
                  <c:v>0.12</c:v>
                </c:pt>
                <c:pt idx="9">
                  <c:v>0.12</c:v>
                </c:pt>
                <c:pt idx="10">
                  <c:v>0.12</c:v>
                </c:pt>
                <c:pt idx="11">
                  <c:v>0.13</c:v>
                </c:pt>
                <c:pt idx="12">
                  <c:v>0.16</c:v>
                </c:pt>
                <c:pt idx="13">
                  <c:v>0.17</c:v>
                </c:pt>
                <c:pt idx="14">
                  <c:v>0.19</c:v>
                </c:pt>
                <c:pt idx="15">
                  <c:v>0.25</c:v>
                </c:pt>
                <c:pt idx="16">
                  <c:v>0.53</c:v>
                </c:pt>
              </c:numCache>
            </c:numRef>
          </c:val>
          <c:extLst>
            <c:ext xmlns:c16="http://schemas.microsoft.com/office/drawing/2014/chart" uri="{C3380CC4-5D6E-409C-BE32-E72D297353CC}">
              <c16:uniqueId val="{00000000-4FA5-8D40-AA9B-26FB01F4B164}"/>
            </c:ext>
          </c:extLst>
        </c:ser>
        <c:dLbls>
          <c:showLegendKey val="0"/>
          <c:showVal val="0"/>
          <c:showCatName val="0"/>
          <c:showSerName val="0"/>
          <c:showPercent val="0"/>
          <c:showBubbleSize val="0"/>
        </c:dLbls>
        <c:gapWidth val="182"/>
        <c:axId val="1546681536"/>
        <c:axId val="1563231920"/>
      </c:barChart>
      <c:catAx>
        <c:axId val="1546681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63231920"/>
        <c:crosses val="autoZero"/>
        <c:auto val="1"/>
        <c:lblAlgn val="ctr"/>
        <c:lblOffset val="100"/>
        <c:noMultiLvlLbl val="0"/>
      </c:catAx>
      <c:valAx>
        <c:axId val="15632319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6681536"/>
        <c:crosses val="autoZero"/>
        <c:crossBetween val="between"/>
      </c:valAx>
      <c:spPr>
        <a:noFill/>
        <a:ln w="22225">
          <a:solidFill>
            <a:schemeClr val="accent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Percent of sites by type of change made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large stores</c:v>
                </c:pt>
              </c:strCache>
            </c:strRef>
          </c:tx>
          <c:spPr>
            <a:solidFill>
              <a:schemeClr val="accent1"/>
            </a:solidFill>
            <a:ln w="38100">
              <a:solidFill>
                <a:schemeClr val="accent1"/>
              </a:solidFill>
            </a:ln>
            <a:effectLst/>
          </c:spPr>
          <c:invertIfNegative val="0"/>
          <c:cat>
            <c:strRef>
              <c:f>Sheet1!$A$2:$A$13</c:f>
              <c:strCache>
                <c:ptCount val="12"/>
                <c:pt idx="0">
                  <c:v>lactation supports</c:v>
                </c:pt>
                <c:pt idx="1">
                  <c:v>wellness policies</c:v>
                </c:pt>
                <c:pt idx="2">
                  <c:v>active transport</c:v>
                </c:pt>
                <c:pt idx="3">
                  <c:v>price</c:v>
                </c:pt>
                <c:pt idx="4">
                  <c:v>improved façade</c:v>
                </c:pt>
                <c:pt idx="5">
                  <c:v>limit unhealthy promo</c:v>
                </c:pt>
                <c:pt idx="6">
                  <c:v>store access</c:v>
                </c:pt>
                <c:pt idx="7">
                  <c:v>food quality</c:v>
                </c:pt>
                <c:pt idx="8">
                  <c:v>healthy checkout</c:v>
                </c:pt>
                <c:pt idx="9">
                  <c:v>prompts</c:v>
                </c:pt>
                <c:pt idx="10">
                  <c:v>procurement</c:v>
                </c:pt>
                <c:pt idx="11">
                  <c:v>placement</c:v>
                </c:pt>
              </c:strCache>
            </c:strRef>
          </c:cat>
          <c:val>
            <c:numRef>
              <c:f>Sheet1!$B$2:$B$13</c:f>
              <c:numCache>
                <c:formatCode>General</c:formatCode>
                <c:ptCount val="12"/>
                <c:pt idx="3" formatCode="0%">
                  <c:v>7.0000000000000007E-2</c:v>
                </c:pt>
                <c:pt idx="5" formatCode="0%">
                  <c:v>7.0000000000000007E-2</c:v>
                </c:pt>
                <c:pt idx="6" formatCode="0%">
                  <c:v>0.11</c:v>
                </c:pt>
                <c:pt idx="7" formatCode="0%">
                  <c:v>0.28999999999999998</c:v>
                </c:pt>
                <c:pt idx="8" formatCode="0%">
                  <c:v>0.25</c:v>
                </c:pt>
                <c:pt idx="9" formatCode="0%">
                  <c:v>0.5</c:v>
                </c:pt>
                <c:pt idx="10" formatCode="0%">
                  <c:v>0.42</c:v>
                </c:pt>
                <c:pt idx="11" formatCode="0%">
                  <c:v>0.71</c:v>
                </c:pt>
              </c:numCache>
            </c:numRef>
          </c:val>
          <c:extLst>
            <c:ext xmlns:c16="http://schemas.microsoft.com/office/drawing/2014/chart" uri="{C3380CC4-5D6E-409C-BE32-E72D297353CC}">
              <c16:uniqueId val="{00000000-CC7C-FF45-B68F-5FE8E164899F}"/>
            </c:ext>
          </c:extLst>
        </c:ser>
        <c:ser>
          <c:idx val="1"/>
          <c:order val="1"/>
          <c:tx>
            <c:strRef>
              <c:f>Sheet1!$C$1</c:f>
              <c:strCache>
                <c:ptCount val="1"/>
                <c:pt idx="0">
                  <c:v>small stores</c:v>
                </c:pt>
              </c:strCache>
            </c:strRef>
          </c:tx>
          <c:spPr>
            <a:solidFill>
              <a:schemeClr val="accent2"/>
            </a:solidFill>
            <a:ln w="38100">
              <a:noFill/>
            </a:ln>
            <a:effectLst/>
          </c:spPr>
          <c:invertIfNegative val="0"/>
          <c:cat>
            <c:strRef>
              <c:f>Sheet1!$A$2:$A$13</c:f>
              <c:strCache>
                <c:ptCount val="12"/>
                <c:pt idx="0">
                  <c:v>lactation supports</c:v>
                </c:pt>
                <c:pt idx="1">
                  <c:v>wellness policies</c:v>
                </c:pt>
                <c:pt idx="2">
                  <c:v>active transport</c:v>
                </c:pt>
                <c:pt idx="3">
                  <c:v>price</c:v>
                </c:pt>
                <c:pt idx="4">
                  <c:v>improved façade</c:v>
                </c:pt>
                <c:pt idx="5">
                  <c:v>limit unhealthy promo</c:v>
                </c:pt>
                <c:pt idx="6">
                  <c:v>store access</c:v>
                </c:pt>
                <c:pt idx="7">
                  <c:v>food quality</c:v>
                </c:pt>
                <c:pt idx="8">
                  <c:v>healthy checkout</c:v>
                </c:pt>
                <c:pt idx="9">
                  <c:v>prompts</c:v>
                </c:pt>
                <c:pt idx="10">
                  <c:v>procurement</c:v>
                </c:pt>
                <c:pt idx="11">
                  <c:v>placement</c:v>
                </c:pt>
              </c:strCache>
            </c:strRef>
          </c:cat>
          <c:val>
            <c:numRef>
              <c:f>Sheet1!$C$2:$C$13</c:f>
              <c:numCache>
                <c:formatCode>0%</c:formatCode>
                <c:ptCount val="12"/>
                <c:pt idx="0">
                  <c:v>0.01</c:v>
                </c:pt>
                <c:pt idx="1">
                  <c:v>0.01</c:v>
                </c:pt>
                <c:pt idx="2">
                  <c:v>0.01</c:v>
                </c:pt>
                <c:pt idx="3">
                  <c:v>0.09</c:v>
                </c:pt>
                <c:pt idx="4">
                  <c:v>0.14000000000000001</c:v>
                </c:pt>
                <c:pt idx="5">
                  <c:v>0.22</c:v>
                </c:pt>
                <c:pt idx="6">
                  <c:v>0.22</c:v>
                </c:pt>
                <c:pt idx="7">
                  <c:v>0.3</c:v>
                </c:pt>
                <c:pt idx="8">
                  <c:v>0.33</c:v>
                </c:pt>
                <c:pt idx="9">
                  <c:v>0.41</c:v>
                </c:pt>
                <c:pt idx="10">
                  <c:v>0.56999999999999995</c:v>
                </c:pt>
                <c:pt idx="11">
                  <c:v>0.7</c:v>
                </c:pt>
              </c:numCache>
            </c:numRef>
          </c:val>
          <c:extLst>
            <c:ext xmlns:c16="http://schemas.microsoft.com/office/drawing/2014/chart" uri="{C3380CC4-5D6E-409C-BE32-E72D297353CC}">
              <c16:uniqueId val="{00000001-CC7C-FF45-B68F-5FE8E164899F}"/>
            </c:ext>
          </c:extLst>
        </c:ser>
        <c:dLbls>
          <c:showLegendKey val="0"/>
          <c:showVal val="0"/>
          <c:showCatName val="0"/>
          <c:showSerName val="0"/>
          <c:showPercent val="0"/>
          <c:showBubbleSize val="0"/>
        </c:dLbls>
        <c:gapWidth val="100"/>
        <c:axId val="1724824447"/>
        <c:axId val="1724828607"/>
      </c:barChart>
      <c:catAx>
        <c:axId val="1724824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24828607"/>
        <c:crosses val="autoZero"/>
        <c:auto val="1"/>
        <c:lblAlgn val="ctr"/>
        <c:lblOffset val="100"/>
        <c:noMultiLvlLbl val="0"/>
      </c:catAx>
      <c:valAx>
        <c:axId val="1724828607"/>
        <c:scaling>
          <c:orientation val="minMax"/>
          <c:max val="0.7500000000000001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4824447"/>
        <c:crosses val="autoZero"/>
        <c:crossBetween val="between"/>
      </c:valAx>
      <c:spPr>
        <a:noFill/>
        <a:ln>
          <a:noFill/>
        </a:ln>
        <a:effectLst/>
      </c:spPr>
    </c:plotArea>
    <c:legend>
      <c:legendPos val="r"/>
      <c:layout>
        <c:manualLayout>
          <c:xMode val="edge"/>
          <c:yMode val="edge"/>
          <c:x val="0.79641079721680508"/>
          <c:y val="0.72665958615638149"/>
          <c:w val="0.13125014088385503"/>
          <c:h val="9.9923823475553925E-2"/>
        </c:manualLayout>
      </c:layout>
      <c:overlay val="1"/>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29950629435209486"/>
          <c:y val="0.10351581728926672"/>
          <c:w val="0.65572129872654805"/>
          <c:h val="0.79399446470815194"/>
        </c:manualLayout>
      </c:layout>
      <c:barChart>
        <c:barDir val="bar"/>
        <c:grouping val="clustered"/>
        <c:varyColors val="0"/>
        <c:ser>
          <c:idx val="0"/>
          <c:order val="0"/>
          <c:tx>
            <c:strRef>
              <c:f>Sheet1!$B$1</c:f>
              <c:strCache>
                <c:ptCount val="1"/>
                <c:pt idx="0">
                  <c:v>% of sites by type of change made</c:v>
                </c:pt>
              </c:strCache>
            </c:strRef>
          </c:tx>
          <c:invertIfNegative val="0"/>
          <c:cat>
            <c:strRef>
              <c:f>Sheet1!$A$2:$A$14</c:f>
              <c:strCache>
                <c:ptCount val="13"/>
                <c:pt idx="0">
                  <c:v>other nutr marketing</c:v>
                </c:pt>
                <c:pt idx="1">
                  <c:v>food program access</c:v>
                </c:pt>
                <c:pt idx="2">
                  <c:v>food distribution</c:v>
                </c:pt>
                <c:pt idx="3">
                  <c:v>water</c:v>
                </c:pt>
                <c:pt idx="4">
                  <c:v>procurement</c:v>
                </c:pt>
                <c:pt idx="5">
                  <c:v>non-meal food quality</c:v>
                </c:pt>
                <c:pt idx="6">
                  <c:v>feeding practices</c:v>
                </c:pt>
                <c:pt idx="7">
                  <c:v>meal quality</c:v>
                </c:pt>
                <c:pt idx="8">
                  <c:v>unstructured PA</c:v>
                </c:pt>
                <c:pt idx="9">
                  <c:v>gardens</c:v>
                </c:pt>
                <c:pt idx="10">
                  <c:v>PA facilities</c:v>
                </c:pt>
                <c:pt idx="11">
                  <c:v>structured PA</c:v>
                </c:pt>
                <c:pt idx="12">
                  <c:v>wellness policies</c:v>
                </c:pt>
              </c:strCache>
            </c:strRef>
          </c:cat>
          <c:val>
            <c:numRef>
              <c:f>Sheet1!$B$2:$B$14</c:f>
              <c:numCache>
                <c:formatCode>0%</c:formatCode>
                <c:ptCount val="13"/>
                <c:pt idx="0">
                  <c:v>0.02</c:v>
                </c:pt>
                <c:pt idx="1">
                  <c:v>0.02</c:v>
                </c:pt>
                <c:pt idx="2">
                  <c:v>7.0000000000000007E-2</c:v>
                </c:pt>
                <c:pt idx="3">
                  <c:v>0.09</c:v>
                </c:pt>
                <c:pt idx="4">
                  <c:v>0.1</c:v>
                </c:pt>
                <c:pt idx="5">
                  <c:v>0.18</c:v>
                </c:pt>
                <c:pt idx="6">
                  <c:v>0.22</c:v>
                </c:pt>
                <c:pt idx="7">
                  <c:v>0.27</c:v>
                </c:pt>
                <c:pt idx="8">
                  <c:v>0.3</c:v>
                </c:pt>
                <c:pt idx="9">
                  <c:v>0.35</c:v>
                </c:pt>
                <c:pt idx="10">
                  <c:v>0.4</c:v>
                </c:pt>
                <c:pt idx="11">
                  <c:v>0.4</c:v>
                </c:pt>
                <c:pt idx="12">
                  <c:v>0.45</c:v>
                </c:pt>
              </c:numCache>
            </c:numRef>
          </c:val>
          <c:extLst>
            <c:ext xmlns:c16="http://schemas.microsoft.com/office/drawing/2014/chart" uri="{C3380CC4-5D6E-409C-BE32-E72D297353CC}">
              <c16:uniqueId val="{00000000-18B6-4546-85A4-2BEAA03EE519}"/>
            </c:ext>
          </c:extLst>
        </c:ser>
        <c:dLbls>
          <c:showLegendKey val="0"/>
          <c:showVal val="0"/>
          <c:showCatName val="0"/>
          <c:showSerName val="0"/>
          <c:showPercent val="0"/>
          <c:showBubbleSize val="0"/>
        </c:dLbls>
        <c:gapWidth val="100"/>
        <c:axId val="209691272"/>
        <c:axId val="209692056"/>
      </c:barChart>
      <c:catAx>
        <c:axId val="209691272"/>
        <c:scaling>
          <c:orientation val="minMax"/>
        </c:scaling>
        <c:delete val="0"/>
        <c:axPos val="l"/>
        <c:numFmt formatCode="General" sourceLinked="0"/>
        <c:majorTickMark val="out"/>
        <c:minorTickMark val="none"/>
        <c:tickLblPos val="nextTo"/>
        <c:txPr>
          <a:bodyPr/>
          <a:lstStyle/>
          <a:p>
            <a:pPr>
              <a:defRPr sz="1600"/>
            </a:pPr>
            <a:endParaRPr lang="en-US"/>
          </a:p>
        </c:txPr>
        <c:crossAx val="209692056"/>
        <c:crosses val="autoZero"/>
        <c:auto val="1"/>
        <c:lblAlgn val="ctr"/>
        <c:lblOffset val="100"/>
        <c:noMultiLvlLbl val="0"/>
      </c:catAx>
      <c:valAx>
        <c:axId val="209692056"/>
        <c:scaling>
          <c:orientation val="minMax"/>
        </c:scaling>
        <c:delete val="0"/>
        <c:axPos val="b"/>
        <c:majorGridlines/>
        <c:numFmt formatCode="0%" sourceLinked="1"/>
        <c:majorTickMark val="out"/>
        <c:minorTickMark val="none"/>
        <c:tickLblPos val="nextTo"/>
        <c:crossAx val="209691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Lead</c:v>
                </c:pt>
              </c:strCache>
            </c:strRef>
          </c:tx>
          <c:invertIfNegative val="0"/>
          <c:cat>
            <c:strRef>
              <c:f>Sheet1!$A$2:$A$7</c:f>
              <c:strCache>
                <c:ptCount val="6"/>
                <c:pt idx="0">
                  <c:v>Engagement</c:v>
                </c:pt>
                <c:pt idx="1">
                  <c:v>Implementation</c:v>
                </c:pt>
                <c:pt idx="2">
                  <c:v>Evaluation</c:v>
                </c:pt>
                <c:pt idx="3">
                  <c:v>Training</c:v>
                </c:pt>
                <c:pt idx="4">
                  <c:v>Guidance</c:v>
                </c:pt>
                <c:pt idx="5">
                  <c:v>Initiation</c:v>
                </c:pt>
              </c:strCache>
            </c:strRef>
          </c:cat>
          <c:val>
            <c:numRef>
              <c:f>Sheet1!$B$2:$B$7</c:f>
              <c:numCache>
                <c:formatCode>0%</c:formatCode>
                <c:ptCount val="6"/>
                <c:pt idx="0">
                  <c:v>0.32</c:v>
                </c:pt>
                <c:pt idx="1">
                  <c:v>0.44</c:v>
                </c:pt>
                <c:pt idx="2">
                  <c:v>0.47</c:v>
                </c:pt>
                <c:pt idx="3">
                  <c:v>0.52</c:v>
                </c:pt>
                <c:pt idx="4">
                  <c:v>0.54</c:v>
                </c:pt>
                <c:pt idx="5">
                  <c:v>0.63</c:v>
                </c:pt>
              </c:numCache>
            </c:numRef>
          </c:val>
          <c:extLst>
            <c:ext xmlns:c16="http://schemas.microsoft.com/office/drawing/2014/chart" uri="{C3380CC4-5D6E-409C-BE32-E72D297353CC}">
              <c16:uniqueId val="{00000000-417D-4F21-AD61-20EC141DD80B}"/>
            </c:ext>
          </c:extLst>
        </c:ser>
        <c:ser>
          <c:idx val="1"/>
          <c:order val="1"/>
          <c:tx>
            <c:strRef>
              <c:f>Sheet1!$C$1</c:f>
              <c:strCache>
                <c:ptCount val="1"/>
                <c:pt idx="0">
                  <c:v>Supportive</c:v>
                </c:pt>
              </c:strCache>
            </c:strRef>
          </c:tx>
          <c:invertIfNegative val="0"/>
          <c:cat>
            <c:strRef>
              <c:f>Sheet1!$A$2:$A$7</c:f>
              <c:strCache>
                <c:ptCount val="6"/>
                <c:pt idx="0">
                  <c:v>Engagement</c:v>
                </c:pt>
                <c:pt idx="1">
                  <c:v>Implementation</c:v>
                </c:pt>
                <c:pt idx="2">
                  <c:v>Evaluation</c:v>
                </c:pt>
                <c:pt idx="3">
                  <c:v>Training</c:v>
                </c:pt>
                <c:pt idx="4">
                  <c:v>Guidance</c:v>
                </c:pt>
                <c:pt idx="5">
                  <c:v>Initiation</c:v>
                </c:pt>
              </c:strCache>
            </c:strRef>
          </c:cat>
          <c:val>
            <c:numRef>
              <c:f>Sheet1!$C$2:$C$7</c:f>
              <c:numCache>
                <c:formatCode>0%</c:formatCode>
                <c:ptCount val="6"/>
                <c:pt idx="0">
                  <c:v>0.47</c:v>
                </c:pt>
                <c:pt idx="1">
                  <c:v>0.41</c:v>
                </c:pt>
                <c:pt idx="2">
                  <c:v>0.25</c:v>
                </c:pt>
                <c:pt idx="3">
                  <c:v>0.28000000000000003</c:v>
                </c:pt>
                <c:pt idx="4">
                  <c:v>0.38</c:v>
                </c:pt>
                <c:pt idx="5">
                  <c:v>0.28000000000000003</c:v>
                </c:pt>
              </c:numCache>
            </c:numRef>
          </c:val>
          <c:extLst>
            <c:ext xmlns:c16="http://schemas.microsoft.com/office/drawing/2014/chart" uri="{C3380CC4-5D6E-409C-BE32-E72D297353CC}">
              <c16:uniqueId val="{00000001-417D-4F21-AD61-20EC141DD80B}"/>
            </c:ext>
          </c:extLst>
        </c:ser>
        <c:dLbls>
          <c:showLegendKey val="0"/>
          <c:showVal val="0"/>
          <c:showCatName val="0"/>
          <c:showSerName val="0"/>
          <c:showPercent val="0"/>
          <c:showBubbleSize val="0"/>
        </c:dLbls>
        <c:gapWidth val="150"/>
        <c:overlap val="100"/>
        <c:axId val="208941640"/>
        <c:axId val="208942032"/>
      </c:barChart>
      <c:catAx>
        <c:axId val="208941640"/>
        <c:scaling>
          <c:orientation val="minMax"/>
        </c:scaling>
        <c:delete val="0"/>
        <c:axPos val="l"/>
        <c:numFmt formatCode="General" sourceLinked="0"/>
        <c:majorTickMark val="out"/>
        <c:minorTickMark val="none"/>
        <c:tickLblPos val="nextTo"/>
        <c:crossAx val="208942032"/>
        <c:crosses val="autoZero"/>
        <c:auto val="1"/>
        <c:lblAlgn val="ctr"/>
        <c:lblOffset val="100"/>
        <c:noMultiLvlLbl val="0"/>
      </c:catAx>
      <c:valAx>
        <c:axId val="208942032"/>
        <c:scaling>
          <c:orientation val="minMax"/>
        </c:scaling>
        <c:delete val="0"/>
        <c:axPos val="b"/>
        <c:majorGridlines/>
        <c:numFmt formatCode="0%" sourceLinked="1"/>
        <c:majorTickMark val="out"/>
        <c:minorTickMark val="none"/>
        <c:tickLblPos val="nextTo"/>
        <c:crossAx val="2089416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8-04-19T11:28:05.495" idx="7">
    <p:pos x="5440" y="218"/>
    <p:text>I recommend removing this slide. but open to discussion if others think it should be included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3"/>
            <a:ext cx="181656" cy="79069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150150542"/>
            <a:ext cx="181656" cy="7906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237414" y="150150542"/>
            <a:ext cx="181656" cy="7906900"/>
          </a:xfrm>
          <a:prstGeom prst="rect">
            <a:avLst/>
          </a:prstGeom>
        </p:spPr>
        <p:txBody>
          <a:bodyPr vert="horz" lIns="91440" tIns="45720" rIns="91440" bIns="45720" rtlCol="0" anchor="b"/>
          <a:lstStyle>
            <a:lvl1pPr algn="r">
              <a:defRPr sz="1200"/>
            </a:lvl1pPr>
          </a:lstStyle>
          <a:p>
            <a:fld id="{8B668EB3-F13D-4A51-BDBB-892D7C4FF27E}" type="slidenum">
              <a:rPr lang="en-US" smtClean="0"/>
              <a:t>‹#›</a:t>
            </a:fld>
            <a:endParaRPr lang="en-US"/>
          </a:p>
        </p:txBody>
      </p:sp>
    </p:spTree>
    <p:extLst>
      <p:ext uri="{BB962C8B-B14F-4D97-AF65-F5344CB8AC3E}">
        <p14:creationId xmlns:p14="http://schemas.microsoft.com/office/powerpoint/2010/main" val="798999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181637" cy="790421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237433" y="1"/>
            <a:ext cx="181637" cy="7904214"/>
          </a:xfrm>
          <a:prstGeom prst="rect">
            <a:avLst/>
          </a:prstGeom>
        </p:spPr>
        <p:txBody>
          <a:bodyPr vert="horz" lIns="93936" tIns="46968" rIns="93936" bIns="46968" rtlCol="0"/>
          <a:lstStyle>
            <a:lvl1pPr algn="r">
              <a:defRPr sz="1200"/>
            </a:lvl1pPr>
          </a:lstStyle>
          <a:p>
            <a:fld id="{F816FA67-72E1-4A82-82C1-1D75BD3DB99A}" type="datetimeFigureOut">
              <a:rPr lang="en-US" smtClean="0"/>
              <a:t>12/3/18</a:t>
            </a:fld>
            <a:endParaRPr lang="en-US"/>
          </a:p>
        </p:txBody>
      </p:sp>
      <p:sp>
        <p:nvSpPr>
          <p:cNvPr id="4" name="Slide Image Placeholder 3"/>
          <p:cNvSpPr>
            <a:spLocks noGrp="1" noRot="1" noChangeAspect="1"/>
          </p:cNvSpPr>
          <p:nvPr>
            <p:ph type="sldImg" idx="2"/>
          </p:nvPr>
        </p:nvSpPr>
        <p:spPr>
          <a:xfrm>
            <a:off x="-43268900" y="11847513"/>
            <a:ext cx="86958488" cy="592899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41920" y="75090021"/>
            <a:ext cx="335331" cy="71137907"/>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150152579"/>
            <a:ext cx="181637" cy="790421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237433" y="150152579"/>
            <a:ext cx="181637" cy="7904214"/>
          </a:xfrm>
          <a:prstGeom prst="rect">
            <a:avLst/>
          </a:prstGeom>
        </p:spPr>
        <p:txBody>
          <a:bodyPr vert="horz" lIns="93936" tIns="46968" rIns="93936" bIns="46968" rtlCol="0" anchor="b"/>
          <a:lstStyle>
            <a:lvl1pPr algn="r">
              <a:defRPr sz="1200"/>
            </a:lvl1pPr>
          </a:lstStyle>
          <a:p>
            <a:fld id="{75FC67B4-61E6-426D-9FA0-3F299B10DB1A}" type="slidenum">
              <a:rPr lang="en-US" smtClean="0"/>
              <a:t>‹#›</a:t>
            </a:fld>
            <a:endParaRPr lang="en-US"/>
          </a:p>
        </p:txBody>
      </p:sp>
    </p:spTree>
    <p:extLst>
      <p:ext uri="{BB962C8B-B14F-4D97-AF65-F5344CB8AC3E}">
        <p14:creationId xmlns:p14="http://schemas.microsoft.com/office/powerpoint/2010/main" val="1923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793666" y="21062784"/>
            <a:ext cx="1294977" cy="1109162"/>
          </a:xfrm>
        </p:spPr>
        <p:txBody>
          <a:bodyPr/>
          <a:lstStyle/>
          <a:p>
            <a:fld id="{38C5ABB4-550E-40A7-9C06-F861A45BA899}" type="slidenum">
              <a:rPr lang="en-US" smtClean="0">
                <a:solidFill>
                  <a:prstClr val="black"/>
                </a:solidFill>
              </a:rPr>
              <a:pPr/>
              <a:t>1</a:t>
            </a:fld>
            <a:endParaRPr lang="en-US">
              <a:solidFill>
                <a:prstClr val="black"/>
              </a:solidFill>
            </a:endParaRPr>
          </a:p>
        </p:txBody>
      </p:sp>
      <p:sp>
        <p:nvSpPr>
          <p:cNvPr id="5" name="Slide Image Placeholder 4"/>
          <p:cNvSpPr>
            <a:spLocks noGrp="1" noRot="1" noChangeAspect="1"/>
          </p:cNvSpPr>
          <p:nvPr>
            <p:ph type="sldImg"/>
          </p:nvPr>
        </p:nvSpPr>
        <p:spPr>
          <a:xfrm>
            <a:off x="-43268900" y="11847513"/>
            <a:ext cx="86958488" cy="59289950"/>
          </a:xfrm>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38874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*Percent of sites that have at least one change</a:t>
            </a:r>
            <a:r>
              <a:rPr lang="en-US" dirty="0">
                <a:cs typeface="Calibri"/>
              </a:rPr>
              <a:t> (numbers in top row)</a:t>
            </a:r>
            <a:endParaRPr lang="en-US" i="0" dirty="0">
              <a:cs typeface="Calibri"/>
            </a:endParaRPr>
          </a:p>
          <a:p>
            <a:endParaRPr lang="en-US" i="0" dirty="0">
              <a:cs typeface="Calibri"/>
            </a:endParaRPr>
          </a:p>
          <a:p>
            <a:r>
              <a:rPr lang="en-US" i="1" dirty="0"/>
              <a:t>If not already doing so, consider implementing multi-component PSE strategies – this is shown to be a more effective approach to change behaviors</a:t>
            </a:r>
          </a:p>
          <a:p>
            <a:pPr marL="181240" indent="-181240">
              <a:buFontTx/>
              <a:buChar char="-"/>
            </a:pPr>
            <a:endParaRPr lang="en-US" dirty="0"/>
          </a:p>
          <a:p>
            <a:pPr marL="181240" indent="-181240">
              <a:buFontTx/>
              <a:buChar char="-"/>
            </a:pPr>
            <a:r>
              <a:rPr lang="en-US" dirty="0"/>
              <a:t>Worksites and ECE settings implemented a combination of nutrition and PA strategies more often than other settings</a:t>
            </a:r>
          </a:p>
          <a:p>
            <a:pPr marL="207346" lvl="0" indent="-181240">
              <a:buFontTx/>
              <a:buChar char="-"/>
            </a:pPr>
            <a:r>
              <a:rPr lang="en-US" dirty="0"/>
              <a:t>This is not surprising for “shop” settings, where most strategies are nutrition-related</a:t>
            </a:r>
          </a:p>
          <a:p>
            <a:pPr marL="664546" lvl="1" indent="-181240">
              <a:buFontTx/>
              <a:buChar char="-"/>
            </a:pPr>
            <a:r>
              <a:rPr lang="en-US" dirty="0"/>
              <a:t>however, stores can also adopt multi-component changes within nutrition-related strategies -- almost half of store sites implemented a combination of strategies that focused on both improving foods available and marketing healthy foods</a:t>
            </a:r>
          </a:p>
          <a:p>
            <a:pPr marL="207346" lvl="0" indent="-181240">
              <a:buFontTx/>
              <a:buChar char="-"/>
            </a:pPr>
            <a:r>
              <a:rPr lang="en-US" dirty="0"/>
              <a:t>Before/after-school sites tended to conduct either nutrition focused or PA focused strategies, but not a combination of the two</a:t>
            </a:r>
          </a:p>
          <a:p>
            <a:pPr marL="181240" indent="-181240">
              <a:buFontTx/>
              <a:buChar char="-"/>
            </a:pPr>
            <a:endParaRPr lang="en-US" b="0" i="1" dirty="0"/>
          </a:p>
          <a:p>
            <a:pPr marL="181240" indent="-181240">
              <a:buFontTx/>
              <a:buChar char="-"/>
            </a:pPr>
            <a:r>
              <a:rPr lang="en-US" b="1" dirty="0">
                <a:cs typeface="Calibri"/>
              </a:rPr>
              <a:t>What are "food + marketing" strategies?</a:t>
            </a:r>
            <a:endParaRPr lang="en-US" b="1" dirty="0"/>
          </a:p>
          <a:p>
            <a:pPr lvl="1" indent="-181240">
              <a:buFontTx/>
              <a:buChar char="-"/>
            </a:pPr>
            <a:r>
              <a:rPr lang="en-US" b="1" dirty="0">
                <a:cs typeface="Calibri"/>
              </a:rPr>
              <a:t>PSE food strategies</a:t>
            </a:r>
            <a:r>
              <a:rPr lang="en-US" dirty="0">
                <a:cs typeface="Calibri"/>
              </a:rPr>
              <a:t> </a:t>
            </a:r>
            <a:r>
              <a:rPr lang="en-US" dirty="0"/>
              <a:t>focus on changing what types of food are available, including changing the quantity and/or quality of foods that are available and changing procurement, sourcing and distribution mechanisms.</a:t>
            </a:r>
            <a:endParaRPr lang="en-US" b="1" dirty="0">
              <a:cs typeface="Calibri"/>
            </a:endParaRPr>
          </a:p>
          <a:p>
            <a:pPr lvl="1" indent="-181240">
              <a:buFontTx/>
              <a:buChar char="-"/>
            </a:pPr>
            <a:r>
              <a:rPr lang="en-US" b="1" i="0" dirty="0"/>
              <a:t>PSE marketing strategies include: </a:t>
            </a:r>
            <a:r>
              <a:rPr lang="en-US" b="0" i="0" dirty="0"/>
              <a:t>changing layout and display (including shelf space and healthy checkout), feeding practices, point-of-decision prompts (verbal or visual), pricing strategies, and menu-labeling</a:t>
            </a:r>
          </a:p>
          <a:p>
            <a:pPr lvl="1" indent="-181240">
              <a:buFontTx/>
              <a:buChar char="-"/>
            </a:pPr>
            <a:r>
              <a:rPr lang="en-US" b="0" i="1" dirty="0">
                <a:cs typeface="Calibri"/>
              </a:rPr>
              <a:t>Note that “water” was not included (“Improved free water access, taste, quality, smell, or temperature”) in the </a:t>
            </a:r>
            <a:r>
              <a:rPr lang="en-US" b="0" i="1" dirty="0" err="1">
                <a:cs typeface="Calibri"/>
              </a:rPr>
              <a:t>food+marketing</a:t>
            </a:r>
            <a:r>
              <a:rPr lang="en-US" b="0" i="1" dirty="0">
                <a:cs typeface="Calibri"/>
              </a:rPr>
              <a:t> analysis</a:t>
            </a:r>
            <a:endParaRPr lang="en-US" b="1" i="1" dirty="0">
              <a:cs typeface="Calibri"/>
            </a:endParaRPr>
          </a:p>
          <a:p>
            <a:pPr marL="181240" indent="-181240">
              <a:buFontTx/>
              <a:buChar char="-"/>
            </a:pPr>
            <a:endParaRPr lang="en-US" i="1" dirty="0"/>
          </a:p>
        </p:txBody>
      </p:sp>
      <p:sp>
        <p:nvSpPr>
          <p:cNvPr id="4" name="Slide Number Placeholder 3"/>
          <p:cNvSpPr>
            <a:spLocks noGrp="1"/>
          </p:cNvSpPr>
          <p:nvPr>
            <p:ph type="sldNum" sz="quarter" idx="10"/>
          </p:nvPr>
        </p:nvSpPr>
        <p:spPr/>
        <p:txBody>
          <a:bodyPr/>
          <a:lstStyle/>
          <a:p>
            <a:fld id="{75FC67B4-61E6-426D-9FA0-3F299B10DB1A}" type="slidenum">
              <a:rPr lang="en-US" smtClean="0"/>
              <a:t>10</a:t>
            </a:fld>
            <a:endParaRPr lang="en-US"/>
          </a:p>
        </p:txBody>
      </p:sp>
      <p:sp>
        <p:nvSpPr>
          <p:cNvPr id="2" name="Slide Image Placeholder 1"/>
          <p:cNvSpPr>
            <a:spLocks noGrp="1" noRot="1" noChangeAspect="1"/>
          </p:cNvSpPr>
          <p:nvPr>
            <p:ph type="sldImg"/>
          </p:nvPr>
        </p:nvSpPr>
        <p:spPr>
          <a:xfrm>
            <a:off x="-43268900" y="11847513"/>
            <a:ext cx="86958488" cy="59289950"/>
          </a:xfrm>
        </p:spPr>
      </p:sp>
    </p:spTree>
    <p:extLst>
      <p:ext uri="{BB962C8B-B14F-4D97-AF65-F5344CB8AC3E}">
        <p14:creationId xmlns:p14="http://schemas.microsoft.com/office/powerpoint/2010/main" val="2298518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Individual changes listed in the “changes adopted” section of PEARS PSE were combined into categories shown here.</a:t>
            </a:r>
          </a:p>
          <a:p>
            <a:r>
              <a:rPr lang="en-US"/>
              <a:t>Because each site is allowed to select more than one change adopted, percentages add up to &gt;100%.</a:t>
            </a:r>
          </a:p>
        </p:txBody>
      </p:sp>
      <p:sp>
        <p:nvSpPr>
          <p:cNvPr id="4" name="Slide Number Placeholder 3"/>
          <p:cNvSpPr>
            <a:spLocks noGrp="1"/>
          </p:cNvSpPr>
          <p:nvPr>
            <p:ph type="sldNum" sz="quarter" idx="10"/>
          </p:nvPr>
        </p:nvSpPr>
        <p:spPr/>
        <p:txBody>
          <a:bodyPr/>
          <a:lstStyle/>
          <a:p>
            <a:fld id="{75FC67B4-61E6-426D-9FA0-3F299B10DB1A}" type="slidenum">
              <a:rPr lang="en-US" smtClean="0"/>
              <a:t>11</a:t>
            </a:fld>
            <a:endParaRPr lang="en-US"/>
          </a:p>
        </p:txBody>
      </p:sp>
      <p:sp>
        <p:nvSpPr>
          <p:cNvPr id="2" name="Slide Image Placeholder 1"/>
          <p:cNvSpPr>
            <a:spLocks noGrp="1" noRot="1" noChangeAspect="1"/>
          </p:cNvSpPr>
          <p:nvPr>
            <p:ph type="sldImg"/>
          </p:nvPr>
        </p:nvSpPr>
        <p:spPr>
          <a:xfrm>
            <a:off x="-43268900" y="11847513"/>
            <a:ext cx="86958488" cy="59289950"/>
          </a:xfrm>
        </p:spPr>
      </p:sp>
    </p:spTree>
    <p:extLst>
      <p:ext uri="{BB962C8B-B14F-4D97-AF65-F5344CB8AC3E}">
        <p14:creationId xmlns:p14="http://schemas.microsoft.com/office/powerpoint/2010/main" val="450198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Individual changes listed in the “changes adopted” section of PEARS PSE were combined into categories shown here.</a:t>
            </a:r>
          </a:p>
          <a:p>
            <a:r>
              <a:rPr lang="en-US"/>
              <a:t>Because each site is allowed to select more than one change adopted, percentages add up to &gt;100%.</a:t>
            </a:r>
          </a:p>
        </p:txBody>
      </p:sp>
      <p:sp>
        <p:nvSpPr>
          <p:cNvPr id="4" name="Slide Number Placeholder 3"/>
          <p:cNvSpPr>
            <a:spLocks noGrp="1"/>
          </p:cNvSpPr>
          <p:nvPr>
            <p:ph type="sldNum" sz="quarter" idx="10"/>
          </p:nvPr>
        </p:nvSpPr>
        <p:spPr/>
        <p:txBody>
          <a:bodyPr/>
          <a:lstStyle/>
          <a:p>
            <a:fld id="{75FC67B4-61E6-426D-9FA0-3F299B10DB1A}" type="slidenum">
              <a:rPr lang="en-US" smtClean="0"/>
              <a:t>12</a:t>
            </a:fld>
            <a:endParaRPr lang="en-US"/>
          </a:p>
        </p:txBody>
      </p:sp>
      <p:sp>
        <p:nvSpPr>
          <p:cNvPr id="2" name="Slide Image Placeholder 1"/>
          <p:cNvSpPr>
            <a:spLocks noGrp="1" noRot="1" noChangeAspect="1"/>
          </p:cNvSpPr>
          <p:nvPr>
            <p:ph type="sldImg"/>
          </p:nvPr>
        </p:nvSpPr>
        <p:spPr>
          <a:xfrm>
            <a:off x="-43268900" y="11847513"/>
            <a:ext cx="86958488" cy="59289950"/>
          </a:xfrm>
        </p:spPr>
      </p:sp>
    </p:spTree>
    <p:extLst>
      <p:ext uri="{BB962C8B-B14F-4D97-AF65-F5344CB8AC3E}">
        <p14:creationId xmlns:p14="http://schemas.microsoft.com/office/powerpoint/2010/main" val="126506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66612">
              <a:defRPr/>
            </a:pPr>
            <a:r>
              <a:rPr lang="en-US"/>
              <a:t>Individual changes listed in the “changes adopted” section of PEARS PSE were combined into categories shown here.</a:t>
            </a:r>
          </a:p>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13</a:t>
            </a:fld>
            <a:endParaRPr lang="en-US"/>
          </a:p>
        </p:txBody>
      </p:sp>
      <p:sp>
        <p:nvSpPr>
          <p:cNvPr id="2" name="Slide Image Placeholder 1"/>
          <p:cNvSpPr>
            <a:spLocks noGrp="1" noRot="1" noChangeAspect="1"/>
          </p:cNvSpPr>
          <p:nvPr>
            <p:ph type="sldImg"/>
          </p:nvPr>
        </p:nvSpPr>
        <p:spPr>
          <a:xfrm>
            <a:off x="-43268900" y="11847513"/>
            <a:ext cx="86958488" cy="59289950"/>
          </a:xfrm>
        </p:spPr>
      </p:sp>
    </p:spTree>
    <p:extLst>
      <p:ext uri="{BB962C8B-B14F-4D97-AF65-F5344CB8AC3E}">
        <p14:creationId xmlns:p14="http://schemas.microsoft.com/office/powerpoint/2010/main" val="347485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68900" y="11847513"/>
            <a:ext cx="86958488" cy="59289950"/>
          </a:xfrm>
        </p:spPr>
      </p:sp>
      <p:sp>
        <p:nvSpPr>
          <p:cNvPr id="3" name="Notes Placeholder 2"/>
          <p:cNvSpPr>
            <a:spLocks noGrp="1"/>
          </p:cNvSpPr>
          <p:nvPr>
            <p:ph type="body" idx="1"/>
          </p:nvPr>
        </p:nvSpPr>
        <p:spPr/>
        <p:txBody>
          <a:bodyPr/>
          <a:lstStyle/>
          <a:p>
            <a:r>
              <a:rPr lang="en-US" dirty="0"/>
              <a:t>Percent of sites that report working on specific intervention topics. Top 3 topics are highlighted in red.</a:t>
            </a:r>
          </a:p>
          <a:p>
            <a:endParaRPr lang="en-US" dirty="0"/>
          </a:p>
          <a:p>
            <a:r>
              <a:rPr lang="en-US" dirty="0"/>
              <a:t>* Intervention topics that </a:t>
            </a:r>
            <a:r>
              <a:rPr lang="en-US" sz="1200" b="0" i="0" u="none" strike="noStrike" kern="1200" dirty="0">
                <a:solidFill>
                  <a:schemeClr val="tx1"/>
                </a:solidFill>
                <a:effectLst/>
                <a:latin typeface="+mn-lt"/>
                <a:ea typeface="+mn-ea"/>
                <a:cs typeface="+mn-cs"/>
              </a:rPr>
              <a:t>most directly align with the CA State SNAP-Ed  goals and objectives and model of change. </a:t>
            </a:r>
            <a:endParaRPr lang="en-US" dirty="0"/>
          </a:p>
        </p:txBody>
      </p:sp>
      <p:sp>
        <p:nvSpPr>
          <p:cNvPr id="4" name="Slide Number Placeholder 3"/>
          <p:cNvSpPr>
            <a:spLocks noGrp="1"/>
          </p:cNvSpPr>
          <p:nvPr>
            <p:ph type="sldNum" sz="quarter" idx="10"/>
          </p:nvPr>
        </p:nvSpPr>
        <p:spPr/>
        <p:txBody>
          <a:bodyPr/>
          <a:lstStyle/>
          <a:p>
            <a:fld id="{75FC67B4-61E6-426D-9FA0-3F299B10DB1A}" type="slidenum">
              <a:rPr lang="en-US" smtClean="0"/>
              <a:t>14</a:t>
            </a:fld>
            <a:endParaRPr lang="en-US"/>
          </a:p>
        </p:txBody>
      </p:sp>
    </p:spTree>
    <p:extLst>
      <p:ext uri="{BB962C8B-B14F-4D97-AF65-F5344CB8AC3E}">
        <p14:creationId xmlns:p14="http://schemas.microsoft.com/office/powerpoint/2010/main" val="3407111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68900" y="11847513"/>
            <a:ext cx="86958488" cy="59289950"/>
          </a:xfrm>
        </p:spPr>
      </p:sp>
      <p:sp>
        <p:nvSpPr>
          <p:cNvPr id="3" name="Notes Placeholder 2"/>
          <p:cNvSpPr>
            <a:spLocks noGrp="1"/>
          </p:cNvSpPr>
          <p:nvPr>
            <p:ph type="body" idx="1"/>
          </p:nvPr>
        </p:nvSpPr>
        <p:spPr/>
        <p:txBody>
          <a:bodyPr/>
          <a:lstStyle/>
          <a:p>
            <a:r>
              <a:rPr lang="en-US"/>
              <a:t>Out of a list of 40 programs, packages and initiatives to choose from, these three were the most commonly chosen programs, packages, and initiatives. All others were used at fewer than 10% of sites. </a:t>
            </a:r>
          </a:p>
        </p:txBody>
      </p:sp>
      <p:sp>
        <p:nvSpPr>
          <p:cNvPr id="4" name="Slide Number Placeholder 3"/>
          <p:cNvSpPr>
            <a:spLocks noGrp="1"/>
          </p:cNvSpPr>
          <p:nvPr>
            <p:ph type="sldNum" sz="quarter" idx="10"/>
          </p:nvPr>
        </p:nvSpPr>
        <p:spPr/>
        <p:txBody>
          <a:bodyPr/>
          <a:lstStyle/>
          <a:p>
            <a:fld id="{75FC67B4-61E6-426D-9FA0-3F299B10DB1A}" type="slidenum">
              <a:rPr lang="en-US" smtClean="0"/>
              <a:t>15</a:t>
            </a:fld>
            <a:endParaRPr lang="en-US"/>
          </a:p>
        </p:txBody>
      </p:sp>
    </p:spTree>
    <p:extLst>
      <p:ext uri="{BB962C8B-B14F-4D97-AF65-F5344CB8AC3E}">
        <p14:creationId xmlns:p14="http://schemas.microsoft.com/office/powerpoint/2010/main" val="3201220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68900" y="11847513"/>
            <a:ext cx="86958488" cy="59289950"/>
          </a:xfrm>
        </p:spPr>
      </p:sp>
      <p:sp>
        <p:nvSpPr>
          <p:cNvPr id="3" name="Notes Placeholder 2"/>
          <p:cNvSpPr>
            <a:spLocks noGrp="1"/>
          </p:cNvSpPr>
          <p:nvPr>
            <p:ph type="body" idx="1"/>
          </p:nvPr>
        </p:nvSpPr>
        <p:spPr/>
        <p:txBody>
          <a:bodyPr/>
          <a:lstStyle/>
          <a:p>
            <a:pPr>
              <a:defRPr/>
            </a:pPr>
            <a:r>
              <a:rPr lang="en-US" dirty="0"/>
              <a:t>* This can include marketing/promotion activities that are reported as indirect activities (e.g. print promotion) or as PSE</a:t>
            </a:r>
            <a:r>
              <a:rPr lang="en-US" dirty="0">
                <a:cs typeface="Calibri"/>
              </a:rPr>
              <a:t> changes (e.g. behavioral economics type marketing strategies)</a:t>
            </a:r>
            <a:endParaRPr lang="en-US" dirty="0"/>
          </a:p>
          <a:p>
            <a:pPr>
              <a:defRPr/>
            </a:pPr>
            <a:endParaRPr lang="en-US" dirty="0"/>
          </a:p>
          <a:p>
            <a:pPr>
              <a:defRPr/>
            </a:pPr>
            <a:r>
              <a:rPr lang="en-US" dirty="0">
                <a:cs typeface="Calibri"/>
              </a:rPr>
              <a:t>Take-away:</a:t>
            </a:r>
            <a:endParaRPr lang="en-US" dirty="0"/>
          </a:p>
          <a:p>
            <a:pPr marL="171450" indent="-171450">
              <a:buFontTx/>
              <a:buChar char="-"/>
              <a:defRPr/>
            </a:pPr>
            <a:r>
              <a:rPr lang="en-US" dirty="0"/>
              <a:t>Having a good mix</a:t>
            </a:r>
            <a:r>
              <a:rPr lang="en-US" baseline="0" dirty="0"/>
              <a:t> of PSE </a:t>
            </a:r>
            <a:r>
              <a:rPr lang="en-US" dirty="0"/>
              <a:t>changes (e.g. </a:t>
            </a:r>
            <a:r>
              <a:rPr lang="en-US" dirty="0" err="1"/>
              <a:t>nutr</a:t>
            </a:r>
            <a:r>
              <a:rPr lang="en-US" dirty="0"/>
              <a:t> + PA, food + promo) is</a:t>
            </a:r>
            <a:r>
              <a:rPr lang="en-US" baseline="0" dirty="0"/>
              <a:t> not the only </a:t>
            </a:r>
            <a:r>
              <a:rPr lang="en-US" dirty="0"/>
              <a:t>type of multi-component strategy combination </a:t>
            </a:r>
            <a:r>
              <a:rPr lang="en-US" dirty="0">
                <a:cs typeface="Calibri"/>
              </a:rPr>
              <a:t>that can be implemented.</a:t>
            </a:r>
            <a:endParaRPr lang="en-US" baseline="0" dirty="0">
              <a:cs typeface="Calibri"/>
            </a:endParaRPr>
          </a:p>
          <a:p>
            <a:pPr marL="171450" indent="-171450">
              <a:buFontTx/>
              <a:buChar char="-"/>
            </a:pPr>
            <a:r>
              <a:rPr lang="en-US" baseline="0" dirty="0"/>
              <a:t>PSEs don’t (and shouldn’t) happen in isolation—</a:t>
            </a:r>
            <a:r>
              <a:rPr lang="en-US" dirty="0"/>
              <a:t>implementing</a:t>
            </a:r>
            <a:r>
              <a:rPr lang="en-US" baseline="0" dirty="0"/>
              <a:t> </a:t>
            </a:r>
            <a:r>
              <a:rPr lang="en-US" dirty="0"/>
              <a:t>activities that complement</a:t>
            </a:r>
            <a:r>
              <a:rPr lang="en-US" baseline="0" dirty="0"/>
              <a:t> </a:t>
            </a:r>
            <a:r>
              <a:rPr lang="en-US" dirty="0"/>
              <a:t>and support PSE changes may</a:t>
            </a:r>
            <a:r>
              <a:rPr lang="en-US" baseline="0" dirty="0"/>
              <a:t> contribute to </a:t>
            </a:r>
            <a:r>
              <a:rPr lang="en-US" dirty="0"/>
              <a:t>greater SNAP-Ed</a:t>
            </a:r>
            <a:r>
              <a:rPr lang="en-US" baseline="0" dirty="0"/>
              <a:t> impact.</a:t>
            </a:r>
            <a:r>
              <a:rPr lang="en-US" dirty="0"/>
              <a:t>  </a:t>
            </a:r>
            <a:endParaRPr lang="en-US" baseline="0" dirty="0">
              <a:cs typeface="Calibri"/>
            </a:endParaRPr>
          </a:p>
          <a:p>
            <a:pPr marL="171450" indent="-171450">
              <a:buFontTx/>
              <a:buChar char="-"/>
            </a:pPr>
            <a:r>
              <a:rPr lang="en-US" dirty="0"/>
              <a:t>The strategies listed in this slide are of</a:t>
            </a:r>
            <a:r>
              <a:rPr lang="en-US" baseline="0" dirty="0"/>
              <a:t> particular interest to USDA</a:t>
            </a:r>
            <a:r>
              <a:rPr lang="en-US" dirty="0">
                <a:cs typeface="Calibri"/>
              </a:rPr>
              <a:t> and are recommended in the SNAP-Ed guidance.</a:t>
            </a:r>
          </a:p>
        </p:txBody>
      </p:sp>
      <p:sp>
        <p:nvSpPr>
          <p:cNvPr id="4" name="Slide Number Placeholder 3"/>
          <p:cNvSpPr>
            <a:spLocks noGrp="1"/>
          </p:cNvSpPr>
          <p:nvPr>
            <p:ph type="sldNum" sz="quarter" idx="10"/>
          </p:nvPr>
        </p:nvSpPr>
        <p:spPr/>
        <p:txBody>
          <a:bodyPr/>
          <a:lstStyle/>
          <a:p>
            <a:fld id="{75FC67B4-61E6-426D-9FA0-3F299B10DB1A}" type="slidenum">
              <a:rPr lang="en-US" smtClean="0"/>
              <a:t>16</a:t>
            </a:fld>
            <a:endParaRPr lang="en-US"/>
          </a:p>
        </p:txBody>
      </p:sp>
    </p:spTree>
    <p:extLst>
      <p:ext uri="{BB962C8B-B14F-4D97-AF65-F5344CB8AC3E}">
        <p14:creationId xmlns:p14="http://schemas.microsoft.com/office/powerpoint/2010/main" val="1136078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68900" y="11847513"/>
            <a:ext cx="86958488" cy="592899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17</a:t>
            </a:fld>
            <a:endParaRPr lang="en-US"/>
          </a:p>
        </p:txBody>
      </p:sp>
    </p:spTree>
    <p:extLst>
      <p:ext uri="{BB962C8B-B14F-4D97-AF65-F5344CB8AC3E}">
        <p14:creationId xmlns:p14="http://schemas.microsoft.com/office/powerpoint/2010/main" val="2469245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68900" y="11847513"/>
            <a:ext cx="86958488" cy="59289950"/>
          </a:xfrm>
        </p:spPr>
      </p:sp>
      <p:sp>
        <p:nvSpPr>
          <p:cNvPr id="3" name="Notes Placeholder 2"/>
          <p:cNvSpPr>
            <a:spLocks noGrp="1"/>
          </p:cNvSpPr>
          <p:nvPr>
            <p:ph type="body" idx="1"/>
          </p:nvPr>
        </p:nvSpPr>
        <p:spPr/>
        <p:txBody>
          <a:bodyPr/>
          <a:lstStyle/>
          <a:p>
            <a:pPr marL="0" indent="0">
              <a:buFontTx/>
              <a:buNone/>
            </a:pPr>
            <a:r>
              <a:rPr lang="en-US"/>
              <a:t>Most sites are using at least 1 of these sustainability mechanisms, with the most common being stakeholder support </a:t>
            </a:r>
          </a:p>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18</a:t>
            </a:fld>
            <a:endParaRPr lang="en-US"/>
          </a:p>
        </p:txBody>
      </p:sp>
    </p:spTree>
    <p:extLst>
      <p:ext uri="{BB962C8B-B14F-4D97-AF65-F5344CB8AC3E}">
        <p14:creationId xmlns:p14="http://schemas.microsoft.com/office/powerpoint/2010/main" val="3155884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68900" y="11847513"/>
            <a:ext cx="86958488" cy="59289950"/>
          </a:xfrm>
        </p:spPr>
      </p:sp>
      <p:sp>
        <p:nvSpPr>
          <p:cNvPr id="3" name="Notes Placeholder 2"/>
          <p:cNvSpPr>
            <a:spLocks noGrp="1"/>
          </p:cNvSpPr>
          <p:nvPr>
            <p:ph type="body" idx="1"/>
          </p:nvPr>
        </p:nvSpPr>
        <p:spPr/>
        <p:txBody>
          <a:bodyPr/>
          <a:lstStyle/>
          <a:p>
            <a:r>
              <a:rPr lang="en-US" dirty="0"/>
              <a:t>Percent of sites that reported conducting any needs/readiness assessments or evaluated individual-level effectiveness, related to their PSE work.</a:t>
            </a:r>
          </a:p>
        </p:txBody>
      </p:sp>
      <p:sp>
        <p:nvSpPr>
          <p:cNvPr id="4" name="Slide Number Placeholder 3"/>
          <p:cNvSpPr>
            <a:spLocks noGrp="1"/>
          </p:cNvSpPr>
          <p:nvPr>
            <p:ph type="sldNum" sz="quarter" idx="10"/>
          </p:nvPr>
        </p:nvSpPr>
        <p:spPr/>
        <p:txBody>
          <a:bodyPr/>
          <a:lstStyle/>
          <a:p>
            <a:fld id="{75FC67B4-61E6-426D-9FA0-3F299B10DB1A}" type="slidenum">
              <a:rPr lang="en-US" smtClean="0"/>
              <a:t>19</a:t>
            </a:fld>
            <a:endParaRPr lang="en-US"/>
          </a:p>
        </p:txBody>
      </p:sp>
    </p:spTree>
    <p:extLst>
      <p:ext uri="{BB962C8B-B14F-4D97-AF65-F5344CB8AC3E}">
        <p14:creationId xmlns:p14="http://schemas.microsoft.com/office/powerpoint/2010/main" val="4100923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793666" y="21062784"/>
            <a:ext cx="1294977" cy="1109162"/>
          </a:xfrm>
        </p:spPr>
        <p:txBody>
          <a:bodyPr/>
          <a:lstStyle/>
          <a:p>
            <a:fld id="{38C5ABB4-550E-40A7-9C06-F861A45BA899}" type="slidenum">
              <a:rPr lang="en-US" smtClean="0">
                <a:solidFill>
                  <a:prstClr val="black"/>
                </a:solidFill>
              </a:rPr>
              <a:pPr/>
              <a:t>2</a:t>
            </a:fld>
            <a:endParaRPr lang="en-US">
              <a:solidFill>
                <a:prstClr val="black"/>
              </a:solidFill>
            </a:endParaRPr>
          </a:p>
        </p:txBody>
      </p:sp>
      <p:sp>
        <p:nvSpPr>
          <p:cNvPr id="5" name="Slide Image Placeholder 4"/>
          <p:cNvSpPr>
            <a:spLocks noGrp="1" noRot="1" noChangeAspect="1"/>
          </p:cNvSpPr>
          <p:nvPr>
            <p:ph type="sldImg"/>
          </p:nvPr>
        </p:nvSpPr>
        <p:spPr>
          <a:xfrm>
            <a:off x="-43268900" y="11847513"/>
            <a:ext cx="86958488" cy="59289950"/>
          </a:xfrm>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340610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68900" y="11847513"/>
            <a:ext cx="86958488" cy="59289950"/>
          </a:xfrm>
        </p:spPr>
      </p:sp>
      <p:sp>
        <p:nvSpPr>
          <p:cNvPr id="3" name="Notes Placeholder 2"/>
          <p:cNvSpPr>
            <a:spLocks noGrp="1"/>
          </p:cNvSpPr>
          <p:nvPr>
            <p:ph type="body" idx="1"/>
          </p:nvPr>
        </p:nvSpPr>
        <p:spPr/>
        <p:txBody>
          <a:bodyPr/>
          <a:lstStyle/>
          <a:p>
            <a:r>
              <a:rPr lang="en-US"/>
              <a:t>Very few sites reported receiving awards/recognition or media coverage about their PSE efforts</a:t>
            </a:r>
          </a:p>
        </p:txBody>
      </p:sp>
      <p:sp>
        <p:nvSpPr>
          <p:cNvPr id="4" name="Slide Number Placeholder 3"/>
          <p:cNvSpPr>
            <a:spLocks noGrp="1"/>
          </p:cNvSpPr>
          <p:nvPr>
            <p:ph type="sldNum" sz="quarter" idx="10"/>
          </p:nvPr>
        </p:nvSpPr>
        <p:spPr/>
        <p:txBody>
          <a:bodyPr/>
          <a:lstStyle/>
          <a:p>
            <a:fld id="{75FC67B4-61E6-426D-9FA0-3F299B10DB1A}" type="slidenum">
              <a:rPr lang="en-US" smtClean="0"/>
              <a:t>20</a:t>
            </a:fld>
            <a:endParaRPr lang="en-US"/>
          </a:p>
        </p:txBody>
      </p:sp>
    </p:spTree>
    <p:extLst>
      <p:ext uri="{BB962C8B-B14F-4D97-AF65-F5344CB8AC3E}">
        <p14:creationId xmlns:p14="http://schemas.microsoft.com/office/powerpoint/2010/main" val="799932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68900" y="11847513"/>
            <a:ext cx="86958488" cy="59289950"/>
          </a:xfrm>
        </p:spPr>
      </p:sp>
      <p:sp>
        <p:nvSpPr>
          <p:cNvPr id="3" name="Notes Placeholder 2"/>
          <p:cNvSpPr>
            <a:spLocks noGrp="1"/>
          </p:cNvSpPr>
          <p:nvPr>
            <p:ph type="body" idx="1"/>
          </p:nvPr>
        </p:nvSpPr>
        <p:spPr/>
        <p:txBody>
          <a:bodyPr/>
          <a:lstStyle/>
          <a:p>
            <a:r>
              <a:rPr lang="en-US">
                <a:cs typeface="Calibri"/>
              </a:rPr>
              <a:t>There was a list of 23 items to select from – each one could be considered a barrier or an asset.</a:t>
            </a:r>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21</a:t>
            </a:fld>
            <a:endParaRPr lang="en-US"/>
          </a:p>
        </p:txBody>
      </p:sp>
    </p:spTree>
    <p:extLst>
      <p:ext uri="{BB962C8B-B14F-4D97-AF65-F5344CB8AC3E}">
        <p14:creationId xmlns:p14="http://schemas.microsoft.com/office/powerpoint/2010/main" val="1373157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68900" y="11847513"/>
            <a:ext cx="86958488" cy="59289950"/>
          </a:xfrm>
        </p:spPr>
      </p:sp>
      <p:sp>
        <p:nvSpPr>
          <p:cNvPr id="3" name="Notes Placeholder 2"/>
          <p:cNvSpPr>
            <a:spLocks noGrp="1"/>
          </p:cNvSpPr>
          <p:nvPr>
            <p:ph type="body" idx="1"/>
          </p:nvPr>
        </p:nvSpPr>
        <p:spPr/>
        <p:txBody>
          <a:bodyPr/>
          <a:lstStyle/>
          <a:p>
            <a:pPr rtl="0" eaLnBrk="1" latinLnBrk="0" hangingPunct="1"/>
            <a:r>
              <a:rPr lang="en-US"/>
              <a:t>How is this data used and how does it relate to the CA SNAP-Ed Theory of Change?</a:t>
            </a:r>
          </a:p>
          <a:p>
            <a:pPr rtl="0" eaLnBrk="1" latinLnBrk="0" hangingPunct="1"/>
            <a:r>
              <a:rPr lang="en-US">
                <a:solidFill>
                  <a:srgbClr val="C00000"/>
                </a:solidFill>
              </a:rPr>
              <a:t>- our model of change shows how what we do in SNAP-Ed relates to the outcomes we expect.</a:t>
            </a:r>
          </a:p>
          <a:p>
            <a:pPr marL="171450" indent="-171450" rtl="0" eaLnBrk="1" latinLnBrk="0" hangingPunct="1">
              <a:buFontTx/>
              <a:buChar char="-"/>
            </a:pPr>
            <a:r>
              <a:rPr lang="en-US">
                <a:solidFill>
                  <a:srgbClr val="C00000"/>
                </a:solidFill>
              </a:rPr>
              <a:t>yellow indicates the items measured by the PEARS PSE reporting system and the white indicates the items addressed by other part</a:t>
            </a:r>
            <a:r>
              <a:rPr lang="en-US" baseline="0">
                <a:solidFill>
                  <a:srgbClr val="C00000"/>
                </a:solidFill>
              </a:rPr>
              <a:t>s of PEARS or other</a:t>
            </a:r>
            <a:r>
              <a:rPr lang="en-US">
                <a:solidFill>
                  <a:srgbClr val="C00000"/>
                </a:solidFill>
              </a:rPr>
              <a:t> methods</a:t>
            </a:r>
          </a:p>
          <a:p>
            <a:pPr marL="171450" indent="-171450" rtl="0" eaLnBrk="1" latinLnBrk="0" hangingPunct="1">
              <a:buFontTx/>
              <a:buChar char="-"/>
            </a:pPr>
            <a:endParaRPr lang="en-US">
              <a:solidFill>
                <a:srgbClr val="C00000"/>
              </a:solidFill>
            </a:endParaRPr>
          </a:p>
          <a:p>
            <a:pPr rtl="0" eaLnBrk="1" latinLnBrk="0" hangingPunct="1"/>
            <a:r>
              <a:rPr lang="en-US">
                <a:solidFill>
                  <a:srgbClr val="C00000"/>
                </a:solidFill>
              </a:rPr>
              <a:t>We can combine these different results to make the case to Congress and other stakeholders about how SNAP-Ed is making the right combination of sustainable quality changes over time that will lead to improvements in population level health.</a:t>
            </a:r>
          </a:p>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22</a:t>
            </a:fld>
            <a:endParaRPr lang="en-US"/>
          </a:p>
        </p:txBody>
      </p:sp>
    </p:spTree>
    <p:extLst>
      <p:ext uri="{BB962C8B-B14F-4D97-AF65-F5344CB8AC3E}">
        <p14:creationId xmlns:p14="http://schemas.microsoft.com/office/powerpoint/2010/main" val="3723706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68900" y="11847513"/>
            <a:ext cx="86958488" cy="592899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23</a:t>
            </a:fld>
            <a:endParaRPr lang="en-US"/>
          </a:p>
        </p:txBody>
      </p:sp>
    </p:spTree>
    <p:extLst>
      <p:ext uri="{BB962C8B-B14F-4D97-AF65-F5344CB8AC3E}">
        <p14:creationId xmlns:p14="http://schemas.microsoft.com/office/powerpoint/2010/main" val="398043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157658803"/>
            <a:ext cx="193710" cy="8301789"/>
          </a:xfrm>
        </p:spPr>
        <p:txBody>
          <a:bodyPr/>
          <a:lstStyle/>
          <a:p>
            <a:fld id="{75FC67B4-61E6-426D-9FA0-3F299B10DB1A}" type="slidenum">
              <a:rPr lang="en-US" smtClean="0"/>
              <a:t>3</a:t>
            </a:fld>
            <a:endParaRPr lang="en-US"/>
          </a:p>
        </p:txBody>
      </p:sp>
      <p:sp>
        <p:nvSpPr>
          <p:cNvPr id="3" name="Slide Image Placeholder 2"/>
          <p:cNvSpPr>
            <a:spLocks noGrp="1" noRot="1" noChangeAspect="1"/>
          </p:cNvSpPr>
          <p:nvPr>
            <p:ph type="sldImg"/>
          </p:nvPr>
        </p:nvSpPr>
        <p:spPr>
          <a:xfrm>
            <a:off x="-43268900" y="11847513"/>
            <a:ext cx="86958488" cy="59289950"/>
          </a:xfrm>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48104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68900" y="11847513"/>
            <a:ext cx="86958488" cy="592899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FC67B4-61E6-426D-9FA0-3F299B10DB1A}" type="slidenum">
              <a:rPr lang="en-US" smtClean="0"/>
              <a:t>4</a:t>
            </a:fld>
            <a:endParaRPr lang="en-US"/>
          </a:p>
        </p:txBody>
      </p:sp>
    </p:spTree>
    <p:extLst>
      <p:ext uri="{BB962C8B-B14F-4D97-AF65-F5344CB8AC3E}">
        <p14:creationId xmlns:p14="http://schemas.microsoft.com/office/powerpoint/2010/main" val="282274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68900" y="11847513"/>
            <a:ext cx="86958488" cy="59289950"/>
          </a:xfrm>
        </p:spPr>
      </p:sp>
      <p:sp>
        <p:nvSpPr>
          <p:cNvPr id="3" name="Notes Placeholder 2"/>
          <p:cNvSpPr>
            <a:spLocks noGrp="1"/>
          </p:cNvSpPr>
          <p:nvPr>
            <p:ph type="body" idx="1"/>
          </p:nvPr>
        </p:nvSpPr>
        <p:spPr/>
        <p:txBody>
          <a:bodyPr/>
          <a:lstStyle/>
          <a:p>
            <a:r>
              <a:rPr lang="en-US" b="0"/>
              <a:t>Items in red = top</a:t>
            </a:r>
            <a:r>
              <a:rPr lang="en-US"/>
              <a:t> 5 settings where PSE work is being done </a:t>
            </a:r>
          </a:p>
          <a:p>
            <a:endParaRPr lang="en-US"/>
          </a:p>
          <a:p>
            <a:r>
              <a:rPr lang="en-US">
                <a:solidFill>
                  <a:schemeClr val="tx1"/>
                </a:solidFill>
              </a:rPr>
              <a:t>By far, most PSE work is being done in the “learn” settings, specifically K-12, ECE, and before/</a:t>
            </a:r>
            <a:r>
              <a:rPr lang="en-US" err="1">
                <a:solidFill>
                  <a:schemeClr val="tx1"/>
                </a:solidFill>
              </a:rPr>
              <a:t>afterschools</a:t>
            </a:r>
            <a:endParaRPr lang="en-US">
              <a:solidFill>
                <a:schemeClr val="tx1"/>
              </a:solidFill>
            </a:endParaRPr>
          </a:p>
          <a:p>
            <a:pPr marL="171450" indent="-171450">
              <a:buFontTx/>
              <a:buChar char="-"/>
            </a:pPr>
            <a:r>
              <a:rPr lang="en-US">
                <a:solidFill>
                  <a:schemeClr val="tx1"/>
                </a:solidFill>
              </a:rPr>
              <a:t>This is a good strategy – to focus on youth settings where there’s a captive audience (a way to reach the target pop)</a:t>
            </a:r>
            <a:endParaRPr lang="en-US">
              <a:solidFill>
                <a:schemeClr val="tx1"/>
              </a:solidFill>
              <a:cs typeface="Calibri"/>
            </a:endParaRPr>
          </a:p>
          <a:p>
            <a:pPr marL="171450" indent="-171450">
              <a:buFontTx/>
              <a:buChar char="-"/>
            </a:pPr>
            <a:r>
              <a:rPr lang="en-US">
                <a:solidFill>
                  <a:schemeClr val="tx1"/>
                </a:solidFill>
              </a:rPr>
              <a:t>Also a natural place to deliver education, a big part of SNAP-Ed</a:t>
            </a:r>
            <a:endParaRPr lang="en-US">
              <a:solidFill>
                <a:schemeClr val="tx1"/>
              </a:solidFill>
              <a:cs typeface="Calibri"/>
            </a:endParaRPr>
          </a:p>
          <a:p>
            <a:pPr marL="171450" indent="-171450">
              <a:buChar char="-"/>
            </a:pPr>
            <a:endParaRPr lang="en-US">
              <a:solidFill>
                <a:schemeClr val="tx1"/>
              </a:solidFill>
            </a:endParaRPr>
          </a:p>
          <a:p>
            <a:r>
              <a:rPr lang="en-US">
                <a:solidFill>
                  <a:schemeClr val="tx1"/>
                </a:solidFill>
              </a:rPr>
              <a:t>Good-sized percentage in shop (mostly at small stores) and in live (half of which are faith-based)</a:t>
            </a:r>
            <a:endParaRPr lang="en-US">
              <a:solidFill>
                <a:schemeClr val="tx1"/>
              </a:solidFill>
              <a:cs typeface="Calibri"/>
            </a:endParaRPr>
          </a:p>
          <a:p>
            <a:endParaRPr lang="en-US">
              <a:solidFill>
                <a:srgbClr val="FF0000"/>
              </a:solidFill>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38C5ABB4-550E-40A7-9C06-F861A45BA89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6608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68900" y="11847513"/>
            <a:ext cx="86958488" cy="59289950"/>
          </a:xfrm>
        </p:spPr>
      </p:sp>
      <p:sp>
        <p:nvSpPr>
          <p:cNvPr id="3" name="Notes Placeholder 2"/>
          <p:cNvSpPr>
            <a:spLocks noGrp="1"/>
          </p:cNvSpPr>
          <p:nvPr>
            <p:ph type="body" idx="1"/>
          </p:nvPr>
        </p:nvSpPr>
        <p:spPr/>
        <p:txBody>
          <a:bodyPr/>
          <a:lstStyle/>
          <a:p>
            <a:r>
              <a:rPr lang="en-US"/>
              <a:t>Percentage of sites that are USDA priority sites (USDA summer meal sites, Indian reservations, military bases). No LHDs have reported doing PSE work on military bases.</a:t>
            </a:r>
          </a:p>
        </p:txBody>
      </p:sp>
      <p:sp>
        <p:nvSpPr>
          <p:cNvPr id="4" name="Slide Number Placeholder 3"/>
          <p:cNvSpPr>
            <a:spLocks noGrp="1"/>
          </p:cNvSpPr>
          <p:nvPr>
            <p:ph type="sldNum" sz="quarter" idx="10"/>
          </p:nvPr>
        </p:nvSpPr>
        <p:spPr/>
        <p:txBody>
          <a:bodyPr/>
          <a:lstStyle/>
          <a:p>
            <a:fld id="{75FC67B4-61E6-426D-9FA0-3F299B10DB1A}" type="slidenum">
              <a:rPr lang="en-US" smtClean="0"/>
              <a:t>6</a:t>
            </a:fld>
            <a:endParaRPr lang="en-US"/>
          </a:p>
        </p:txBody>
      </p:sp>
    </p:spTree>
    <p:extLst>
      <p:ext uri="{BB962C8B-B14F-4D97-AF65-F5344CB8AC3E}">
        <p14:creationId xmlns:p14="http://schemas.microsoft.com/office/powerpoint/2010/main" val="4209245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68900" y="11847513"/>
            <a:ext cx="86958488" cy="5928995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75FC67B4-61E6-426D-9FA0-3F299B10DB1A}" type="slidenum">
              <a:rPr lang="en-US" smtClean="0"/>
              <a:t>7</a:t>
            </a:fld>
            <a:endParaRPr lang="en-US"/>
          </a:p>
        </p:txBody>
      </p:sp>
    </p:spTree>
    <p:extLst>
      <p:ext uri="{BB962C8B-B14F-4D97-AF65-F5344CB8AC3E}">
        <p14:creationId xmlns:p14="http://schemas.microsoft.com/office/powerpoint/2010/main" val="83525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68900" y="11847513"/>
            <a:ext cx="86958488" cy="59289950"/>
          </a:xfrm>
        </p:spPr>
      </p:sp>
      <p:sp>
        <p:nvSpPr>
          <p:cNvPr id="3" name="Notes Placeholder 2"/>
          <p:cNvSpPr>
            <a:spLocks noGrp="1"/>
          </p:cNvSpPr>
          <p:nvPr>
            <p:ph type="body" idx="1"/>
          </p:nvPr>
        </p:nvSpPr>
        <p:spPr/>
        <p:txBody>
          <a:bodyPr/>
          <a:lstStyle/>
          <a:p>
            <a:r>
              <a:rPr lang="en-US"/>
              <a:t>The 2nd column presents</a:t>
            </a:r>
            <a:r>
              <a:rPr lang="en-US" baseline="0"/>
              <a:t> the number of sites reporting reach, which is lower than the total # of sites for each setting </a:t>
            </a:r>
            <a:r>
              <a:rPr lang="en-US"/>
              <a:t>(e.g., some</a:t>
            </a:r>
            <a:r>
              <a:rPr lang="en-US" baseline="0"/>
              <a:t> sites are in planning stage and may not have reach numbers to report yet)</a:t>
            </a:r>
            <a:endParaRPr lang="en-US" baseline="0">
              <a:cs typeface="Calibri"/>
            </a:endParaRPr>
          </a:p>
        </p:txBody>
      </p:sp>
      <p:sp>
        <p:nvSpPr>
          <p:cNvPr id="4" name="Slide Number Placeholder 3"/>
          <p:cNvSpPr>
            <a:spLocks noGrp="1"/>
          </p:cNvSpPr>
          <p:nvPr>
            <p:ph type="sldNum" sz="quarter" idx="10"/>
          </p:nvPr>
        </p:nvSpPr>
        <p:spPr/>
        <p:txBody>
          <a:bodyPr/>
          <a:lstStyle/>
          <a:p>
            <a:fld id="{75FC67B4-61E6-426D-9FA0-3F299B10DB1A}" type="slidenum">
              <a:rPr lang="en-US" smtClean="0"/>
              <a:t>8</a:t>
            </a:fld>
            <a:endParaRPr lang="en-US"/>
          </a:p>
        </p:txBody>
      </p:sp>
    </p:spTree>
    <p:extLst>
      <p:ext uri="{BB962C8B-B14F-4D97-AF65-F5344CB8AC3E}">
        <p14:creationId xmlns:p14="http://schemas.microsoft.com/office/powerpoint/2010/main" val="2621768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*Of sites that have at least one change</a:t>
            </a:r>
            <a:r>
              <a:rPr lang="en-US" dirty="0">
                <a:cs typeface="Calibri"/>
              </a:rPr>
              <a:t> (denominator = numbers in the second row of table)</a:t>
            </a:r>
            <a:endParaRPr lang="en-US" dirty="0"/>
          </a:p>
          <a:p>
            <a:endParaRPr lang="en-US" dirty="0"/>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dirty="0">
                <a:cs typeface="Calibri"/>
              </a:rPr>
              <a:t>”Major settings” presented here are chosen based on both reach and # of sites (see previous slide)</a:t>
            </a:r>
          </a:p>
          <a:p>
            <a:pPr marL="181240" indent="-181240">
              <a:buFontTx/>
              <a:buChar char="-"/>
            </a:pPr>
            <a:r>
              <a:rPr lang="en-US" dirty="0"/>
              <a:t>For sites that are in the implementation phase of their PSE work, most sites, in most settings, adopted more than 1 change</a:t>
            </a:r>
          </a:p>
        </p:txBody>
      </p:sp>
      <p:sp>
        <p:nvSpPr>
          <p:cNvPr id="4" name="Slide Number Placeholder 3"/>
          <p:cNvSpPr>
            <a:spLocks noGrp="1"/>
          </p:cNvSpPr>
          <p:nvPr>
            <p:ph type="sldNum" sz="quarter" idx="10"/>
          </p:nvPr>
        </p:nvSpPr>
        <p:spPr/>
        <p:txBody>
          <a:bodyPr/>
          <a:lstStyle/>
          <a:p>
            <a:fld id="{75FC67B4-61E6-426D-9FA0-3F299B10DB1A}" type="slidenum">
              <a:rPr lang="en-US" smtClean="0"/>
              <a:t>9</a:t>
            </a:fld>
            <a:endParaRPr lang="en-US"/>
          </a:p>
        </p:txBody>
      </p:sp>
      <p:sp>
        <p:nvSpPr>
          <p:cNvPr id="2" name="Slide Image Placeholder 1"/>
          <p:cNvSpPr>
            <a:spLocks noGrp="1" noRot="1" noChangeAspect="1"/>
          </p:cNvSpPr>
          <p:nvPr>
            <p:ph type="sldImg"/>
          </p:nvPr>
        </p:nvSpPr>
        <p:spPr>
          <a:xfrm>
            <a:off x="-43268900" y="11847513"/>
            <a:ext cx="86958488" cy="59289950"/>
          </a:xfrm>
        </p:spPr>
      </p:sp>
    </p:spTree>
    <p:extLst>
      <p:ext uri="{BB962C8B-B14F-4D97-AF65-F5344CB8AC3E}">
        <p14:creationId xmlns:p14="http://schemas.microsoft.com/office/powerpoint/2010/main" val="372133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81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07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036783"/>
            <a:ext cx="9052560" cy="4525963"/>
          </a:xfrm>
          <a:prstGeom prst="rect">
            <a:avLst/>
          </a:prstGeom>
        </p:spPr>
        <p:txBody>
          <a:bodyPr/>
          <a:lstStyle>
            <a:lvl1pPr>
              <a:defRPr sz="2400">
                <a:latin typeface="Arial Bold" pitchFamily="34" charset="0"/>
                <a:cs typeface="Arial Bold" pitchFamily="34" charset="0"/>
              </a:defRPr>
            </a:lvl1pPr>
            <a:lvl2pPr>
              <a:defRPr sz="2400">
                <a:solidFill>
                  <a:srgbClr val="5EA930"/>
                </a:solidFill>
                <a:latin typeface="Arial Bold" pitchFamily="34" charset="0"/>
                <a:cs typeface="Arial Bold"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34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036783"/>
            <a:ext cx="9052560" cy="4525963"/>
          </a:xfrm>
          <a:prstGeom prst="rect">
            <a:avLst/>
          </a:prstGeom>
        </p:spPr>
        <p:txBody>
          <a:bodyPr/>
          <a:lstStyle>
            <a:lvl1pPr>
              <a:defRPr sz="2400">
                <a:latin typeface="Arial Bold" pitchFamily="34" charset="0"/>
                <a:cs typeface="Arial Bold" pitchFamily="34" charset="0"/>
              </a:defRPr>
            </a:lvl1pPr>
            <a:lvl2pPr>
              <a:defRPr sz="2400">
                <a:solidFill>
                  <a:srgbClr val="5EA930"/>
                </a:solidFill>
                <a:latin typeface="Arial Bold" pitchFamily="34" charset="0"/>
                <a:cs typeface="Arial Bold"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18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59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502920" y="274637"/>
            <a:ext cx="905256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9" name="Shape 29"/>
          <p:cNvSpPr txBox="1">
            <a:spLocks noGrp="1"/>
          </p:cNvSpPr>
          <p:nvPr>
            <p:ph type="body" idx="1"/>
          </p:nvPr>
        </p:nvSpPr>
        <p:spPr>
          <a:xfrm>
            <a:off x="502921" y="1600200"/>
            <a:ext cx="4442459" cy="415439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2"/>
          </p:nvPr>
        </p:nvSpPr>
        <p:spPr>
          <a:xfrm>
            <a:off x="5113021" y="1600201"/>
            <a:ext cx="4442459" cy="415439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717400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502920" y="274637"/>
            <a:ext cx="905256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1" name="Shape 21"/>
          <p:cNvSpPr txBox="1">
            <a:spLocks noGrp="1"/>
          </p:cNvSpPr>
          <p:nvPr>
            <p:ph type="body" idx="1"/>
          </p:nvPr>
        </p:nvSpPr>
        <p:spPr>
          <a:xfrm>
            <a:off x="502920" y="1600201"/>
            <a:ext cx="9052560" cy="381634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Tree>
    <p:extLst>
      <p:ext uri="{BB962C8B-B14F-4D97-AF65-F5344CB8AC3E}">
        <p14:creationId xmlns:p14="http://schemas.microsoft.com/office/powerpoint/2010/main" val="1264502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IAF_PPT_SlideTemplate_Content_v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0" y="0"/>
            <a:ext cx="10058400" cy="6858000"/>
          </a:xfrm>
          <a:prstGeom prst="rect">
            <a:avLst/>
          </a:prstGeom>
        </p:spPr>
      </p:pic>
      <p:sp>
        <p:nvSpPr>
          <p:cNvPr id="8" name="Title 1"/>
          <p:cNvSpPr txBox="1">
            <a:spLocks/>
          </p:cNvSpPr>
          <p:nvPr/>
        </p:nvSpPr>
        <p:spPr>
          <a:xfrm>
            <a:off x="754380" y="1416948"/>
            <a:ext cx="854964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400">
              <a:solidFill>
                <a:prstClr val="black"/>
              </a:solidFill>
              <a:latin typeface="Arial Bold"/>
              <a:cs typeface="Arial Bold"/>
            </a:endParaRPr>
          </a:p>
        </p:txBody>
      </p:sp>
      <p:sp>
        <p:nvSpPr>
          <p:cNvPr id="9" name="Subtitle 2"/>
          <p:cNvSpPr txBox="1">
            <a:spLocks/>
          </p:cNvSpPr>
          <p:nvPr/>
        </p:nvSpPr>
        <p:spPr>
          <a:xfrm>
            <a:off x="1508760" y="2886972"/>
            <a:ext cx="704088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3200">
              <a:solidFill>
                <a:srgbClr val="5EA930"/>
              </a:solidFill>
              <a:latin typeface="Arial Bold"/>
              <a:cs typeface="Arial Bold"/>
            </a:endParaRPr>
          </a:p>
        </p:txBody>
      </p:sp>
      <p:sp>
        <p:nvSpPr>
          <p:cNvPr id="10" name="Subtitle 2"/>
          <p:cNvSpPr txBox="1">
            <a:spLocks/>
          </p:cNvSpPr>
          <p:nvPr/>
        </p:nvSpPr>
        <p:spPr>
          <a:xfrm>
            <a:off x="1508760" y="106057"/>
            <a:ext cx="7040880" cy="66312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3200">
              <a:solidFill>
                <a:prstClr val="white"/>
              </a:solidFill>
              <a:latin typeface="Arial Bold"/>
              <a:cs typeface="Arial Bold"/>
            </a:endParaRPr>
          </a:p>
        </p:txBody>
      </p:sp>
    </p:spTree>
    <p:extLst>
      <p:ext uri="{BB962C8B-B14F-4D97-AF65-F5344CB8AC3E}">
        <p14:creationId xmlns:p14="http://schemas.microsoft.com/office/powerpoint/2010/main" val="254358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502920" y="274637"/>
            <a:ext cx="905256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502920" y="1600201"/>
            <a:ext cx="9052560" cy="3816349"/>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pic>
        <p:nvPicPr>
          <p:cNvPr id="11" name="Shape 11"/>
          <p:cNvPicPr preferRelativeResize="0"/>
          <p:nvPr/>
        </p:nvPicPr>
        <p:blipFill rotWithShape="1">
          <a:blip r:embed="rId4">
            <a:alphaModFix/>
          </a:blip>
          <a:srcRect/>
          <a:stretch/>
        </p:blipFill>
        <p:spPr>
          <a:xfrm>
            <a:off x="419100" y="5622850"/>
            <a:ext cx="9639300" cy="1235150"/>
          </a:xfrm>
          <a:prstGeom prst="rect">
            <a:avLst/>
          </a:prstGeom>
          <a:noFill/>
          <a:ln>
            <a:noFill/>
          </a:ln>
        </p:spPr>
      </p:pic>
    </p:spTree>
    <p:extLst>
      <p:ext uri="{BB962C8B-B14F-4D97-AF65-F5344CB8AC3E}">
        <p14:creationId xmlns:p14="http://schemas.microsoft.com/office/powerpoint/2010/main" val="1255192717"/>
      </p:ext>
    </p:extLst>
  </p:cSld>
  <p:clrMap bg1="lt1" tx1="dk1" bg2="dk2" tx2="lt2" accent1="accent1" accent2="accent2" accent3="accent3" accent4="accent4" accent5="accent5" accent6="accent6" hlink="hlink" folHlink="folHlink"/>
  <p:sldLayoutIdLst>
    <p:sldLayoutId id="2147483669" r:id="rId1"/>
    <p:sldLayoutId id="2147483672"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hyperlink" Target="mailto:EvaluateSNAPEd@ucanr.edu%20&#8203;"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ksu.zoom.us/j/543214262" TargetMode="External"/><Relationship Id="rId5" Type="http://schemas.openxmlformats.org/officeDocument/2006/relationships/hyperlink" Target="http://ucanr.edu/sites/CDPH_PEARS/" TargetMode="External"/><Relationship Id="rId4" Type="http://schemas.openxmlformats.org/officeDocument/2006/relationships/hyperlink" Target="https://support.pears.oei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1" y="1"/>
            <a:ext cx="9143999" cy="981559"/>
          </a:xfrm>
          <a:prstGeom prst="rect">
            <a:avLst/>
          </a:prstGeom>
          <a:solidFill>
            <a:schemeClr val="accent1">
              <a:lumMod val="50000"/>
            </a:schemeClr>
          </a:solidFill>
          <a:ln>
            <a:noFill/>
          </a:ln>
        </p:spPr>
        <p:txBody>
          <a:bodyPr lIns="91425" tIns="91425" rIns="91425" bIns="91425" anchor="ctr" anchorCtr="0">
            <a:norm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lang="en-US" sz="3200" kern="0">
              <a:solidFill>
                <a:srgbClr val="FFFF00"/>
              </a:solidFill>
            </a:endParaRPr>
          </a:p>
        </p:txBody>
      </p:sp>
      <p:sp>
        <p:nvSpPr>
          <p:cNvPr id="7" name="Text Placeholder 6"/>
          <p:cNvSpPr>
            <a:spLocks noGrp="1"/>
          </p:cNvSpPr>
          <p:nvPr>
            <p:ph type="body" idx="1"/>
          </p:nvPr>
        </p:nvSpPr>
        <p:spPr>
          <a:xfrm>
            <a:off x="924839" y="1752600"/>
            <a:ext cx="8236527" cy="1447800"/>
          </a:xfrm>
        </p:spPr>
        <p:txBody>
          <a:bodyPr/>
          <a:lstStyle/>
          <a:p>
            <a:pPr algn="ctr">
              <a:buNone/>
            </a:pPr>
            <a:r>
              <a:rPr lang="en-US" sz="3200" b="1"/>
              <a:t>California Department</a:t>
            </a:r>
            <a:r>
              <a:rPr lang="en-US" sz="3200" b="1">
                <a:solidFill>
                  <a:schemeClr val="tx1"/>
                </a:solidFill>
              </a:rPr>
              <a:t> of Public</a:t>
            </a:r>
            <a:r>
              <a:rPr lang="en-US" sz="3600" b="1">
                <a:solidFill>
                  <a:schemeClr val="tx1"/>
                </a:solidFill>
              </a:rPr>
              <a:t> Health</a:t>
            </a:r>
          </a:p>
          <a:p>
            <a:pPr algn="ctr">
              <a:buNone/>
            </a:pPr>
            <a:r>
              <a:rPr lang="en-US" sz="3600" b="1">
                <a:solidFill>
                  <a:schemeClr val="tx1"/>
                </a:solidFill>
              </a:rPr>
              <a:t>SNAP-Ed Evaluation:</a:t>
            </a:r>
          </a:p>
          <a:p>
            <a:pPr algn="ctr">
              <a:buNone/>
            </a:pPr>
            <a:r>
              <a:rPr lang="en-US" sz="3600" b="1">
                <a:solidFill>
                  <a:schemeClr val="tx1"/>
                </a:solidFill>
              </a:rPr>
              <a:t>PSE FFY18 Reporting Results</a:t>
            </a:r>
          </a:p>
        </p:txBody>
      </p:sp>
      <p:sp>
        <p:nvSpPr>
          <p:cNvPr id="5" name="Rectangle 4">
            <a:extLst>
              <a:ext uri="{FF2B5EF4-FFF2-40B4-BE49-F238E27FC236}">
                <a16:creationId xmlns:a16="http://schemas.microsoft.com/office/drawing/2014/main" id="{69F20FC1-9627-274D-A82F-A329DEC710D6}"/>
              </a:ext>
            </a:extLst>
          </p:cNvPr>
          <p:cNvSpPr/>
          <p:nvPr/>
        </p:nvSpPr>
        <p:spPr>
          <a:xfrm>
            <a:off x="3102124" y="3954651"/>
            <a:ext cx="3803350" cy="523220"/>
          </a:xfrm>
          <a:prstGeom prst="rect">
            <a:avLst/>
          </a:prstGeom>
        </p:spPr>
        <p:txBody>
          <a:bodyPr wrap="none">
            <a:spAutoFit/>
          </a:bodyPr>
          <a:lstStyle/>
          <a:p>
            <a:pPr algn="ctr"/>
            <a:r>
              <a:rPr lang="en-US" sz="2800">
                <a:solidFill>
                  <a:srgbClr val="000000"/>
                </a:solidFill>
                <a:latin typeface="Gill Sans MT" panose="020B0502020104020203" pitchFamily="34" charset="77"/>
              </a:rPr>
              <a:t>Nutrition Policy Institute</a:t>
            </a:r>
          </a:p>
        </p:txBody>
      </p:sp>
    </p:spTree>
    <p:extLst>
      <p:ext uri="{BB962C8B-B14F-4D97-AF65-F5344CB8AC3E}">
        <p14:creationId xmlns:p14="http://schemas.microsoft.com/office/powerpoint/2010/main" val="310161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E42EEB-38BF-0F42-A26B-8765ACFFE404}"/>
              </a:ext>
            </a:extLst>
          </p:cNvPr>
          <p:cNvGraphicFramePr>
            <a:graphicFrameLocks noGrp="1"/>
          </p:cNvGraphicFramePr>
          <p:nvPr>
            <p:ph idx="4294967295"/>
            <p:extLst>
              <p:ext uri="{D42A27DB-BD31-4B8C-83A1-F6EECF244321}">
                <p14:modId xmlns:p14="http://schemas.microsoft.com/office/powerpoint/2010/main" val="78633709"/>
              </p:ext>
            </p:extLst>
          </p:nvPr>
        </p:nvGraphicFramePr>
        <p:xfrm>
          <a:off x="718869" y="1905001"/>
          <a:ext cx="8594119" cy="3248769"/>
        </p:xfrm>
        <a:graphic>
          <a:graphicData uri="http://schemas.openxmlformats.org/drawingml/2006/table">
            <a:tbl>
              <a:tblPr firstRow="1" bandRow="1">
                <a:tableStyleId>{5C22544A-7EE6-4342-B048-85BDC9FD1C3A}</a:tableStyleId>
              </a:tblPr>
              <a:tblGrid>
                <a:gridCol w="2125932">
                  <a:extLst>
                    <a:ext uri="{9D8B030D-6E8A-4147-A177-3AD203B41FA5}">
                      <a16:colId xmlns:a16="http://schemas.microsoft.com/office/drawing/2014/main" val="2921410276"/>
                    </a:ext>
                  </a:extLst>
                </a:gridCol>
                <a:gridCol w="1083733">
                  <a:extLst>
                    <a:ext uri="{9D8B030D-6E8A-4147-A177-3AD203B41FA5}">
                      <a16:colId xmlns:a16="http://schemas.microsoft.com/office/drawing/2014/main" val="836545317"/>
                    </a:ext>
                  </a:extLst>
                </a:gridCol>
                <a:gridCol w="1046141">
                  <a:extLst>
                    <a:ext uri="{9D8B030D-6E8A-4147-A177-3AD203B41FA5}">
                      <a16:colId xmlns:a16="http://schemas.microsoft.com/office/drawing/2014/main" val="1550649501"/>
                    </a:ext>
                  </a:extLst>
                </a:gridCol>
                <a:gridCol w="914400">
                  <a:extLst>
                    <a:ext uri="{9D8B030D-6E8A-4147-A177-3AD203B41FA5}">
                      <a16:colId xmlns:a16="http://schemas.microsoft.com/office/drawing/2014/main" val="2359906439"/>
                    </a:ext>
                  </a:extLst>
                </a:gridCol>
                <a:gridCol w="1036659">
                  <a:extLst>
                    <a:ext uri="{9D8B030D-6E8A-4147-A177-3AD203B41FA5}">
                      <a16:colId xmlns:a16="http://schemas.microsoft.com/office/drawing/2014/main" val="3696748453"/>
                    </a:ext>
                  </a:extLst>
                </a:gridCol>
                <a:gridCol w="116840">
                  <a:extLst>
                    <a:ext uri="{9D8B030D-6E8A-4147-A177-3AD203B41FA5}">
                      <a16:colId xmlns:a16="http://schemas.microsoft.com/office/drawing/2014/main" val="1291215263"/>
                    </a:ext>
                  </a:extLst>
                </a:gridCol>
                <a:gridCol w="1316182">
                  <a:extLst>
                    <a:ext uri="{9D8B030D-6E8A-4147-A177-3AD203B41FA5}">
                      <a16:colId xmlns:a16="http://schemas.microsoft.com/office/drawing/2014/main" val="3207734164"/>
                    </a:ext>
                  </a:extLst>
                </a:gridCol>
                <a:gridCol w="954232">
                  <a:extLst>
                    <a:ext uri="{9D8B030D-6E8A-4147-A177-3AD203B41FA5}">
                      <a16:colId xmlns:a16="http://schemas.microsoft.com/office/drawing/2014/main" val="2836883126"/>
                    </a:ext>
                  </a:extLst>
                </a:gridCol>
              </a:tblGrid>
              <a:tr h="627489">
                <a:tc>
                  <a:txBody>
                    <a:bodyPr/>
                    <a:lstStyle/>
                    <a:p>
                      <a:pPr algn="r"/>
                      <a:r>
                        <a:rPr lang="en-US" sz="1600"/>
                        <a:t>Setting:</a:t>
                      </a:r>
                    </a:p>
                  </a:txBody>
                  <a:tcPr/>
                </a:tc>
                <a:tc>
                  <a:txBody>
                    <a:bodyPr/>
                    <a:lstStyle/>
                    <a:p>
                      <a:r>
                        <a:rPr lang="en-US" sz="1600"/>
                        <a:t>Schools</a:t>
                      </a:r>
                    </a:p>
                  </a:txBody>
                  <a:tcPr/>
                </a:tc>
                <a:tc>
                  <a:txBody>
                    <a:bodyPr/>
                    <a:lstStyle/>
                    <a:p>
                      <a:pPr algn="ctr"/>
                      <a:r>
                        <a:rPr lang="en-US" sz="1600"/>
                        <a:t>Large stores</a:t>
                      </a:r>
                    </a:p>
                  </a:txBody>
                  <a:tcPr/>
                </a:tc>
                <a:tc>
                  <a:txBody>
                    <a:bodyPr/>
                    <a:lstStyle/>
                    <a:p>
                      <a:pPr algn="ctr"/>
                      <a:r>
                        <a:rPr lang="en-US" sz="1600"/>
                        <a:t>Small stores</a:t>
                      </a:r>
                    </a:p>
                  </a:txBody>
                  <a:tcPr/>
                </a:tc>
                <a:tc>
                  <a:txBody>
                    <a:bodyPr/>
                    <a:lstStyle/>
                    <a:p>
                      <a:pPr algn="ctr"/>
                      <a:r>
                        <a:rPr lang="en-US" sz="1600"/>
                        <a:t>ECE</a:t>
                      </a:r>
                    </a:p>
                  </a:txBody>
                  <a:tcPr/>
                </a:tc>
                <a:tc gridSpan="2">
                  <a:txBody>
                    <a:bodyPr/>
                    <a:lstStyle/>
                    <a:p>
                      <a:pPr algn="ctr"/>
                      <a:r>
                        <a:rPr lang="en-US" sz="1600"/>
                        <a:t>Before/After-school</a:t>
                      </a:r>
                    </a:p>
                  </a:txBody>
                  <a:tcPr/>
                </a:tc>
                <a:tc hMerge="1">
                  <a:txBody>
                    <a:bodyPr/>
                    <a:lstStyle/>
                    <a:p>
                      <a:pPr algn="ctr"/>
                      <a:r>
                        <a:rPr lang="en-US" sz="1600"/>
                        <a:t>Before/After-school</a:t>
                      </a:r>
                    </a:p>
                  </a:txBody>
                  <a:tcPr/>
                </a:tc>
                <a:tc>
                  <a:txBody>
                    <a:bodyPr/>
                    <a:lstStyle/>
                    <a:p>
                      <a:pPr algn="ctr"/>
                      <a:r>
                        <a:rPr lang="en-US" sz="1600"/>
                        <a:t>Work-sites</a:t>
                      </a:r>
                    </a:p>
                  </a:txBody>
                  <a:tcPr/>
                </a:tc>
                <a:extLst>
                  <a:ext uri="{0D108BD9-81ED-4DB2-BD59-A6C34878D82A}">
                    <a16:rowId xmlns:a16="http://schemas.microsoft.com/office/drawing/2014/main" val="927049453"/>
                  </a:ext>
                </a:extLst>
              </a:tr>
              <a:tr h="365760">
                <a:tc>
                  <a:txBody>
                    <a:bodyPr/>
                    <a:lstStyle/>
                    <a:p>
                      <a:pPr lvl="0" algn="l">
                        <a:buNone/>
                      </a:pPr>
                      <a:r>
                        <a:rPr lang="en-US" sz="1600" b="0" i="0" u="none" strike="noStrike" noProof="0">
                          <a:solidFill>
                            <a:srgbClr val="000000"/>
                          </a:solidFill>
                          <a:latin typeface="Arial"/>
                        </a:rPr>
                        <a:t>Number of sites that adopted at least 1 change</a:t>
                      </a:r>
                      <a:endParaRPr lang="en-US"/>
                    </a:p>
                  </a:txBody>
                  <a:tcPr/>
                </a:tc>
                <a:tc>
                  <a:txBody>
                    <a:bodyPr/>
                    <a:lstStyle/>
                    <a:p>
                      <a:pPr algn="ctr"/>
                      <a:r>
                        <a:rPr lang="en-US" sz="1800"/>
                        <a:t>345</a:t>
                      </a:r>
                    </a:p>
                  </a:txBody>
                  <a:tcPr anchor="ctr"/>
                </a:tc>
                <a:tc>
                  <a:txBody>
                    <a:bodyPr/>
                    <a:lstStyle/>
                    <a:p>
                      <a:pPr algn="ctr"/>
                      <a:r>
                        <a:rPr lang="en-US" sz="1800"/>
                        <a:t>28</a:t>
                      </a:r>
                    </a:p>
                  </a:txBody>
                  <a:tcPr anchor="ctr"/>
                </a:tc>
                <a:tc>
                  <a:txBody>
                    <a:bodyPr/>
                    <a:lstStyle/>
                    <a:p>
                      <a:pPr algn="ctr"/>
                      <a:r>
                        <a:rPr lang="en-US" sz="1800"/>
                        <a:t>87</a:t>
                      </a:r>
                    </a:p>
                  </a:txBody>
                  <a:tcPr anchor="ctr"/>
                </a:tc>
                <a:tc>
                  <a:txBody>
                    <a:bodyPr/>
                    <a:lstStyle/>
                    <a:p>
                      <a:pPr algn="ctr"/>
                      <a:r>
                        <a:rPr lang="en-US" sz="1800"/>
                        <a:t>89</a:t>
                      </a:r>
                    </a:p>
                  </a:txBody>
                  <a:tcPr anchor="ctr"/>
                </a:tc>
                <a:tc gridSpan="2">
                  <a:txBody>
                    <a:bodyPr/>
                    <a:lstStyle/>
                    <a:p>
                      <a:pPr algn="ctr"/>
                      <a:r>
                        <a:rPr lang="en-US" sz="1800"/>
                        <a:t>68</a:t>
                      </a:r>
                    </a:p>
                  </a:txBody>
                  <a:tcPr anchor="ctr"/>
                </a:tc>
                <a:tc hMerge="1">
                  <a:txBody>
                    <a:bodyPr/>
                    <a:lstStyle/>
                    <a:p>
                      <a:pPr algn="ctr"/>
                      <a:r>
                        <a:rPr lang="en-US" sz="1800"/>
                        <a:t>68</a:t>
                      </a:r>
                    </a:p>
                  </a:txBody>
                  <a:tcPr anchor="ctr"/>
                </a:tc>
                <a:tc>
                  <a:txBody>
                    <a:bodyPr/>
                    <a:lstStyle/>
                    <a:p>
                      <a:pPr algn="ctr"/>
                      <a:r>
                        <a:rPr lang="en-US" sz="1800"/>
                        <a:t>40</a:t>
                      </a:r>
                    </a:p>
                  </a:txBody>
                  <a:tcPr anchor="ctr"/>
                </a:tc>
                <a:extLst>
                  <a:ext uri="{0D108BD9-81ED-4DB2-BD59-A6C34878D82A}">
                    <a16:rowId xmlns:a16="http://schemas.microsoft.com/office/drawing/2014/main" val="1192237955"/>
                  </a:ext>
                </a:extLst>
              </a:tr>
              <a:tr h="173733">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Percent of sites* with… changes:</a:t>
                      </a:r>
                    </a:p>
                  </a:txBody>
                  <a:tcPr/>
                </a:tc>
                <a:tc hMerge="1">
                  <a:txBody>
                    <a:bodyPr/>
                    <a:lstStyle/>
                    <a:p>
                      <a:endParaRPr lang="en-US"/>
                    </a:p>
                  </a:txBody>
                  <a:tcPr/>
                </a:tc>
                <a:tc hMerge="1">
                  <a:txBody>
                    <a:bodyPr/>
                    <a:lstStyle/>
                    <a:p>
                      <a:endParaRPr lang="en-US"/>
                    </a:p>
                  </a:txBody>
                  <a:tcPr/>
                </a:tc>
                <a:tc hMerge="1">
                  <a:txBody>
                    <a:bodyPr/>
                    <a:lstStyle/>
                    <a:p>
                      <a:pPr algn="ctr"/>
                      <a:endParaRPr lang="en-US" sz="1800"/>
                    </a:p>
                  </a:txBody>
                  <a:tcPr anchor="b"/>
                </a:tc>
                <a:tc hMerge="1">
                  <a:txBody>
                    <a:bodyPr/>
                    <a:lstStyle/>
                    <a:p>
                      <a:pPr algn="ctr"/>
                      <a:endParaRPr lang="en-US" sz="1800"/>
                    </a:p>
                  </a:txBody>
                  <a:tcPr anchor="b"/>
                </a:tc>
                <a:tc hMerge="1">
                  <a:txBody>
                    <a:bodyPr/>
                    <a:lstStyle/>
                    <a:p>
                      <a:endParaRPr lang="en-US"/>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a:p>
                  </a:txBody>
                  <a:tcPr anchor="b"/>
                </a:tc>
                <a:tc hMerge="1">
                  <a:txBody>
                    <a:bodyPr/>
                    <a:lstStyle/>
                    <a:p>
                      <a:pPr algn="ctr"/>
                      <a:endParaRPr lang="en-US" sz="1800"/>
                    </a:p>
                  </a:txBody>
                  <a:tcPr anchor="b"/>
                </a:tc>
                <a:extLst>
                  <a:ext uri="{0D108BD9-81ED-4DB2-BD59-A6C34878D82A}">
                    <a16:rowId xmlns:a16="http://schemas.microsoft.com/office/drawing/2014/main" val="1362276158"/>
                  </a:ext>
                </a:extLst>
              </a:tr>
              <a:tr h="231645">
                <a:tc>
                  <a:txBody>
                    <a:bodyPr/>
                    <a:lstStyle/>
                    <a:p>
                      <a:pPr>
                        <a:buNone/>
                      </a:pPr>
                      <a:r>
                        <a:rPr lang="en-US" sz="1600"/>
                        <a:t>    nutrition only</a:t>
                      </a:r>
                    </a:p>
                  </a:txBody>
                  <a:tcPr/>
                </a:tc>
                <a:tc>
                  <a:txBody>
                    <a:bodyPr/>
                    <a:lstStyle/>
                    <a:p>
                      <a:pPr algn="ctr"/>
                      <a:r>
                        <a:rPr lang="en-US" sz="1800"/>
                        <a:t>57%</a:t>
                      </a:r>
                    </a:p>
                  </a:txBody>
                  <a:tcPr anchor="b"/>
                </a:tc>
                <a:tc>
                  <a:txBody>
                    <a:bodyPr/>
                    <a:lstStyle/>
                    <a:p>
                      <a:pPr algn="ctr"/>
                      <a:r>
                        <a:rPr lang="en-US" sz="1800"/>
                        <a:t>100%</a:t>
                      </a:r>
                    </a:p>
                  </a:txBody>
                  <a:tcPr anchor="b"/>
                </a:tc>
                <a:tc>
                  <a:txBody>
                    <a:bodyPr/>
                    <a:lstStyle/>
                    <a:p>
                      <a:pPr algn="ctr"/>
                      <a:r>
                        <a:rPr lang="en-US" sz="1800"/>
                        <a:t>99%</a:t>
                      </a:r>
                    </a:p>
                  </a:txBody>
                  <a:tcPr anchor="b"/>
                </a:tc>
                <a:tc gridSpan="2">
                  <a:txBody>
                    <a:bodyPr/>
                    <a:lstStyle/>
                    <a:p>
                      <a:pPr algn="ctr"/>
                      <a:r>
                        <a:rPr lang="en-US" sz="1800"/>
                        <a:t>29%</a:t>
                      </a:r>
                    </a:p>
                  </a:txBody>
                  <a:tcPr anchor="b"/>
                </a:tc>
                <a:tc hMerge="1">
                  <a:txBody>
                    <a:bodyPr/>
                    <a:lstStyle/>
                    <a:p>
                      <a:pPr algn="ctr"/>
                      <a:endParaRPr lang="en-US" sz="1800"/>
                    </a:p>
                  </a:txBody>
                  <a:tcPr anchor="b"/>
                </a:tc>
                <a:tc>
                  <a:txBody>
                    <a:bodyPr/>
                    <a:lstStyle/>
                    <a:p>
                      <a:pPr algn="ctr"/>
                      <a:r>
                        <a:rPr lang="en-US" sz="1800"/>
                        <a:t>51%</a:t>
                      </a:r>
                    </a:p>
                  </a:txBody>
                  <a:tcPr anchor="b"/>
                </a:tc>
                <a:tc>
                  <a:txBody>
                    <a:bodyPr/>
                    <a:lstStyle/>
                    <a:p>
                      <a:pPr algn="ctr"/>
                      <a:r>
                        <a:rPr lang="en-US" sz="1800"/>
                        <a:t>28%</a:t>
                      </a:r>
                    </a:p>
                  </a:txBody>
                  <a:tcPr anchor="b"/>
                </a:tc>
                <a:extLst>
                  <a:ext uri="{0D108BD9-81ED-4DB2-BD59-A6C34878D82A}">
                    <a16:rowId xmlns:a16="http://schemas.microsoft.com/office/drawing/2014/main" val="88395773"/>
                  </a:ext>
                </a:extLst>
              </a:tr>
              <a:tr h="274320">
                <a:tc>
                  <a:txBody>
                    <a:bodyPr/>
                    <a:lstStyle/>
                    <a:p>
                      <a:pPr>
                        <a:buNone/>
                      </a:pPr>
                      <a:r>
                        <a:rPr lang="en-US" sz="1600"/>
                        <a:t>    PA only</a:t>
                      </a:r>
                    </a:p>
                  </a:txBody>
                  <a:tcPr/>
                </a:tc>
                <a:tc>
                  <a:txBody>
                    <a:bodyPr/>
                    <a:lstStyle/>
                    <a:p>
                      <a:pPr algn="ctr"/>
                      <a:r>
                        <a:rPr lang="en-US" sz="1800"/>
                        <a:t>9%</a:t>
                      </a:r>
                    </a:p>
                  </a:txBody>
                  <a:tcPr anchor="ctr"/>
                </a:tc>
                <a:tc>
                  <a:txBody>
                    <a:bodyPr/>
                    <a:lstStyle/>
                    <a:p>
                      <a:pPr algn="ctr"/>
                      <a:r>
                        <a:rPr lang="en-US" sz="1800"/>
                        <a:t>0%</a:t>
                      </a:r>
                    </a:p>
                  </a:txBody>
                  <a:tcPr anchor="ctr"/>
                </a:tc>
                <a:tc>
                  <a:txBody>
                    <a:bodyPr/>
                    <a:lstStyle/>
                    <a:p>
                      <a:pPr algn="ctr"/>
                      <a:r>
                        <a:rPr lang="en-US" sz="1800"/>
                        <a:t>0%</a:t>
                      </a:r>
                    </a:p>
                  </a:txBody>
                  <a:tcPr anchor="ctr"/>
                </a:tc>
                <a:tc gridSpan="2">
                  <a:txBody>
                    <a:bodyPr/>
                    <a:lstStyle/>
                    <a:p>
                      <a:pPr algn="ctr"/>
                      <a:r>
                        <a:rPr lang="en-US" sz="1800"/>
                        <a:t>17%</a:t>
                      </a:r>
                    </a:p>
                  </a:txBody>
                  <a:tcPr anchor="ctr"/>
                </a:tc>
                <a:tc hMerge="1">
                  <a:txBody>
                    <a:bodyPr/>
                    <a:lstStyle/>
                    <a:p>
                      <a:pPr algn="ctr"/>
                      <a:endParaRPr lang="en-US" sz="1800"/>
                    </a:p>
                  </a:txBody>
                  <a:tcPr anchor="ctr"/>
                </a:tc>
                <a:tc>
                  <a:txBody>
                    <a:bodyPr/>
                    <a:lstStyle/>
                    <a:p>
                      <a:pPr algn="ctr"/>
                      <a:r>
                        <a:rPr lang="en-US" sz="1800"/>
                        <a:t>34%</a:t>
                      </a:r>
                    </a:p>
                  </a:txBody>
                  <a:tcPr anchor="ctr"/>
                </a:tc>
                <a:tc>
                  <a:txBody>
                    <a:bodyPr/>
                    <a:lstStyle/>
                    <a:p>
                      <a:pPr algn="ctr"/>
                      <a:r>
                        <a:rPr lang="en-US" sz="1800"/>
                        <a:t>8%</a:t>
                      </a:r>
                    </a:p>
                  </a:txBody>
                  <a:tcPr anchor="ctr"/>
                </a:tc>
                <a:extLst>
                  <a:ext uri="{0D108BD9-81ED-4DB2-BD59-A6C34878D82A}">
                    <a16:rowId xmlns:a16="http://schemas.microsoft.com/office/drawing/2014/main" val="2467938868"/>
                  </a:ext>
                </a:extLst>
              </a:tr>
              <a:tr h="182880">
                <a:tc>
                  <a:txBody>
                    <a:bodyPr/>
                    <a:lstStyle/>
                    <a:p>
                      <a:pPr>
                        <a:buNone/>
                      </a:pPr>
                      <a:r>
                        <a:rPr lang="en-US" sz="1600"/>
                        <a:t>    nutrition + PA</a:t>
                      </a:r>
                    </a:p>
                  </a:txBody>
                  <a:tcPr/>
                </a:tc>
                <a:tc>
                  <a:txBody>
                    <a:bodyPr/>
                    <a:lstStyle/>
                    <a:p>
                      <a:pPr algn="ctr"/>
                      <a:r>
                        <a:rPr lang="en-US" sz="1800"/>
                        <a:t>34%</a:t>
                      </a:r>
                    </a:p>
                  </a:txBody>
                  <a:tcPr anchor="ctr"/>
                </a:tc>
                <a:tc>
                  <a:txBody>
                    <a:bodyPr/>
                    <a:lstStyle/>
                    <a:p>
                      <a:pPr algn="ctr"/>
                      <a:r>
                        <a:rPr lang="en-US" sz="1800"/>
                        <a:t>0%</a:t>
                      </a:r>
                    </a:p>
                  </a:txBody>
                  <a:tcPr anchor="ctr"/>
                </a:tc>
                <a:tc>
                  <a:txBody>
                    <a:bodyPr/>
                    <a:lstStyle/>
                    <a:p>
                      <a:pPr algn="ctr"/>
                      <a:r>
                        <a:rPr lang="en-US" sz="1800"/>
                        <a:t>1%</a:t>
                      </a:r>
                    </a:p>
                  </a:txBody>
                  <a:tcPr anchor="ctr"/>
                </a:tc>
                <a:tc gridSpan="2">
                  <a:txBody>
                    <a:bodyPr/>
                    <a:lstStyle/>
                    <a:p>
                      <a:pPr algn="ctr"/>
                      <a:r>
                        <a:rPr lang="en-US" sz="1800"/>
                        <a:t>54%</a:t>
                      </a:r>
                    </a:p>
                  </a:txBody>
                  <a:tcPr anchor="ctr"/>
                </a:tc>
                <a:tc hMerge="1">
                  <a:txBody>
                    <a:bodyPr/>
                    <a:lstStyle/>
                    <a:p>
                      <a:pPr algn="ctr"/>
                      <a:endParaRPr lang="en-US" sz="1800"/>
                    </a:p>
                  </a:txBody>
                  <a:tcPr anchor="ctr"/>
                </a:tc>
                <a:tc>
                  <a:txBody>
                    <a:bodyPr/>
                    <a:lstStyle/>
                    <a:p>
                      <a:pPr algn="ctr"/>
                      <a:r>
                        <a:rPr lang="en-US" sz="1800"/>
                        <a:t>15%</a:t>
                      </a:r>
                    </a:p>
                  </a:txBody>
                  <a:tcPr anchor="ctr"/>
                </a:tc>
                <a:tc>
                  <a:txBody>
                    <a:bodyPr/>
                    <a:lstStyle/>
                    <a:p>
                      <a:pPr algn="ctr"/>
                      <a:r>
                        <a:rPr lang="en-US" sz="1800"/>
                        <a:t>64%</a:t>
                      </a:r>
                    </a:p>
                  </a:txBody>
                  <a:tcPr anchor="ctr"/>
                </a:tc>
                <a:extLst>
                  <a:ext uri="{0D108BD9-81ED-4DB2-BD59-A6C34878D82A}">
                    <a16:rowId xmlns:a16="http://schemas.microsoft.com/office/drawing/2014/main" val="1396129304"/>
                  </a:ext>
                </a:extLst>
              </a:tr>
              <a:tr h="274320">
                <a:tc>
                  <a:txBody>
                    <a:bodyPr/>
                    <a:lstStyle/>
                    <a:p>
                      <a:pPr>
                        <a:buNone/>
                      </a:pPr>
                      <a:r>
                        <a:rPr lang="en-US" sz="1600" dirty="0"/>
                        <a:t>    food + marketing</a:t>
                      </a:r>
                    </a:p>
                  </a:txBody>
                  <a:tcPr/>
                </a:tc>
                <a:tc>
                  <a:txBody>
                    <a:bodyPr/>
                    <a:lstStyle/>
                    <a:p>
                      <a:pPr algn="ctr"/>
                      <a:r>
                        <a:rPr lang="en-US" sz="1800"/>
                        <a:t>13%</a:t>
                      </a:r>
                    </a:p>
                  </a:txBody>
                  <a:tcPr anchor="ctr"/>
                </a:tc>
                <a:tc>
                  <a:txBody>
                    <a:bodyPr/>
                    <a:lstStyle/>
                    <a:p>
                      <a:pPr algn="ctr"/>
                      <a:r>
                        <a:rPr lang="en-US" sz="1800"/>
                        <a:t>43%</a:t>
                      </a:r>
                    </a:p>
                  </a:txBody>
                  <a:tcPr anchor="ctr"/>
                </a:tc>
                <a:tc>
                  <a:txBody>
                    <a:bodyPr/>
                    <a:lstStyle/>
                    <a:p>
                      <a:pPr algn="ctr"/>
                      <a:r>
                        <a:rPr lang="en-US" sz="1800"/>
                        <a:t>49%</a:t>
                      </a:r>
                    </a:p>
                  </a:txBody>
                  <a:tcPr anchor="ctr"/>
                </a:tc>
                <a:tc gridSpan="2">
                  <a:txBody>
                    <a:bodyPr/>
                    <a:lstStyle/>
                    <a:p>
                      <a:pPr algn="ctr"/>
                      <a:r>
                        <a:rPr lang="en-US" sz="1800"/>
                        <a:t>16%</a:t>
                      </a:r>
                    </a:p>
                  </a:txBody>
                  <a:tcPr anchor="ctr"/>
                </a:tc>
                <a:tc hMerge="1">
                  <a:txBody>
                    <a:bodyPr/>
                    <a:lstStyle/>
                    <a:p>
                      <a:pPr algn="ctr"/>
                      <a:endParaRPr lang="en-US" sz="1800"/>
                    </a:p>
                  </a:txBody>
                  <a:tcPr anchor="ctr"/>
                </a:tc>
                <a:tc>
                  <a:txBody>
                    <a:bodyPr/>
                    <a:lstStyle/>
                    <a:p>
                      <a:pPr algn="ctr"/>
                      <a:r>
                        <a:rPr lang="en-US" sz="1800"/>
                        <a:t>9%</a:t>
                      </a:r>
                    </a:p>
                  </a:txBody>
                  <a:tcPr anchor="ctr"/>
                </a:tc>
                <a:tc>
                  <a:txBody>
                    <a:bodyPr/>
                    <a:lstStyle/>
                    <a:p>
                      <a:pPr algn="ctr"/>
                      <a:r>
                        <a:rPr lang="en-US" sz="1800" dirty="0"/>
                        <a:t>8%</a:t>
                      </a:r>
                    </a:p>
                  </a:txBody>
                  <a:tcPr anchor="ctr"/>
                </a:tc>
                <a:extLst>
                  <a:ext uri="{0D108BD9-81ED-4DB2-BD59-A6C34878D82A}">
                    <a16:rowId xmlns:a16="http://schemas.microsoft.com/office/drawing/2014/main" val="1256120266"/>
                  </a:ext>
                </a:extLst>
              </a:tr>
            </a:tbl>
          </a:graphicData>
        </a:graphic>
      </p:graphicFrame>
      <p:sp>
        <p:nvSpPr>
          <p:cNvPr id="10" name="TextBox 9">
            <a:extLst>
              <a:ext uri="{FF2B5EF4-FFF2-40B4-BE49-F238E27FC236}">
                <a16:creationId xmlns:a16="http://schemas.microsoft.com/office/drawing/2014/main" id="{0D4D46A6-BBCC-6B4D-B901-8A77C754C28D}"/>
              </a:ext>
            </a:extLst>
          </p:cNvPr>
          <p:cNvSpPr txBox="1"/>
          <p:nvPr/>
        </p:nvSpPr>
        <p:spPr>
          <a:xfrm>
            <a:off x="1524001" y="228601"/>
            <a:ext cx="7470315" cy="584775"/>
          </a:xfrm>
          <a:prstGeom prst="rect">
            <a:avLst/>
          </a:prstGeom>
          <a:noFill/>
        </p:spPr>
        <p:txBody>
          <a:bodyPr wrap="none" rtlCol="0">
            <a:spAutoFit/>
          </a:bodyPr>
          <a:lstStyle/>
          <a:p>
            <a:r>
              <a:rPr lang="en-US" sz="3200" b="1">
                <a:solidFill>
                  <a:schemeClr val="bg1"/>
                </a:solidFill>
              </a:rPr>
              <a:t>PSE changes implemented by setting</a:t>
            </a:r>
          </a:p>
        </p:txBody>
      </p:sp>
      <p:sp>
        <p:nvSpPr>
          <p:cNvPr id="6" name="Title 1">
            <a:extLst>
              <a:ext uri="{FF2B5EF4-FFF2-40B4-BE49-F238E27FC236}">
                <a16:creationId xmlns:a16="http://schemas.microsoft.com/office/drawing/2014/main" id="{C3F27086-91B8-4748-9077-DE2EB9D0A720}"/>
              </a:ext>
            </a:extLst>
          </p:cNvPr>
          <p:cNvSpPr>
            <a:spLocks noGrp="1"/>
          </p:cNvSpPr>
          <p:nvPr>
            <p:ph type="title"/>
          </p:nvPr>
        </p:nvSpPr>
        <p:spPr>
          <a:xfrm>
            <a:off x="914399" y="359770"/>
            <a:ext cx="8229600" cy="1263434"/>
          </a:xfrm>
          <a:solidFill>
            <a:schemeClr val="bg2">
              <a:lumMod val="75000"/>
            </a:schemeClr>
          </a:solidFill>
        </p:spPr>
        <p:txBody>
          <a:bodyPr/>
          <a:lstStyle/>
          <a:p>
            <a:r>
              <a:rPr lang="en-US" sz="3600">
                <a:solidFill>
                  <a:srgbClr val="FFFF00"/>
                </a:solidFill>
              </a:rPr>
              <a:t>Combinations of PSE changes implemented by major setting </a:t>
            </a:r>
          </a:p>
        </p:txBody>
      </p:sp>
    </p:spTree>
    <p:extLst>
      <p:ext uri="{BB962C8B-B14F-4D97-AF65-F5344CB8AC3E}">
        <p14:creationId xmlns:p14="http://schemas.microsoft.com/office/powerpoint/2010/main" val="344913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020763"/>
          </a:xfrm>
          <a:solidFill>
            <a:schemeClr val="bg2">
              <a:lumMod val="75000"/>
            </a:schemeClr>
          </a:solidFill>
        </p:spPr>
        <p:txBody>
          <a:bodyPr/>
          <a:lstStyle/>
          <a:p>
            <a:r>
              <a:rPr lang="en-US" sz="3200">
                <a:solidFill>
                  <a:srgbClr val="FFFF00"/>
                </a:solidFill>
              </a:rPr>
              <a:t>PSE changes in schools (n=345)</a:t>
            </a:r>
          </a:p>
        </p:txBody>
      </p:sp>
      <p:graphicFrame>
        <p:nvGraphicFramePr>
          <p:cNvPr id="5" name="Chart 4">
            <a:extLst>
              <a:ext uri="{FF2B5EF4-FFF2-40B4-BE49-F238E27FC236}">
                <a16:creationId xmlns:a16="http://schemas.microsoft.com/office/drawing/2014/main" id="{BBE0D1EF-C363-054E-8021-3676772AD4B1}"/>
              </a:ext>
            </a:extLst>
          </p:cNvPr>
          <p:cNvGraphicFramePr/>
          <p:nvPr>
            <p:extLst>
              <p:ext uri="{D42A27DB-BD31-4B8C-83A1-F6EECF244321}">
                <p14:modId xmlns:p14="http://schemas.microsoft.com/office/powerpoint/2010/main" val="451633734"/>
              </p:ext>
            </p:extLst>
          </p:nvPr>
        </p:nvGraphicFramePr>
        <p:xfrm>
          <a:off x="554636" y="1193800"/>
          <a:ext cx="9503763" cy="5551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662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020763"/>
          </a:xfrm>
          <a:solidFill>
            <a:schemeClr val="bg2">
              <a:lumMod val="75000"/>
            </a:schemeClr>
          </a:solidFill>
        </p:spPr>
        <p:txBody>
          <a:bodyPr/>
          <a:lstStyle/>
          <a:p>
            <a:r>
              <a:rPr lang="en-US" sz="2400">
                <a:solidFill>
                  <a:srgbClr val="FFFF00"/>
                </a:solidFill>
              </a:rPr>
              <a:t>PSE changes in large (n=28) and small stores (n=87)</a:t>
            </a:r>
          </a:p>
        </p:txBody>
      </p:sp>
      <p:graphicFrame>
        <p:nvGraphicFramePr>
          <p:cNvPr id="6" name="Chart 5">
            <a:extLst>
              <a:ext uri="{FF2B5EF4-FFF2-40B4-BE49-F238E27FC236}">
                <a16:creationId xmlns:a16="http://schemas.microsoft.com/office/drawing/2014/main" id="{23531D8A-8AED-B24E-8A02-A8FD33447975}"/>
              </a:ext>
            </a:extLst>
          </p:cNvPr>
          <p:cNvGraphicFramePr/>
          <p:nvPr>
            <p:extLst>
              <p:ext uri="{D42A27DB-BD31-4B8C-83A1-F6EECF244321}">
                <p14:modId xmlns:p14="http://schemas.microsoft.com/office/powerpoint/2010/main" val="2049992513"/>
              </p:ext>
            </p:extLst>
          </p:nvPr>
        </p:nvGraphicFramePr>
        <p:xfrm>
          <a:off x="209862" y="1397000"/>
          <a:ext cx="9848538" cy="546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460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sz="3200">
                <a:solidFill>
                  <a:srgbClr val="FFFF00"/>
                </a:solidFill>
              </a:rPr>
              <a:t>PSE changes in ECE (n=89)</a:t>
            </a:r>
          </a:p>
        </p:txBody>
      </p:sp>
      <p:graphicFrame>
        <p:nvGraphicFramePr>
          <p:cNvPr id="4" name="Chart 3"/>
          <p:cNvGraphicFramePr/>
          <p:nvPr>
            <p:extLst>
              <p:ext uri="{D42A27DB-BD31-4B8C-83A1-F6EECF244321}">
                <p14:modId xmlns:p14="http://schemas.microsoft.com/office/powerpoint/2010/main" val="1688413354"/>
              </p:ext>
            </p:extLst>
          </p:nvPr>
        </p:nvGraphicFramePr>
        <p:xfrm>
          <a:off x="914400" y="1397000"/>
          <a:ext cx="8229600" cy="4641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453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sz="3600" dirty="0">
                <a:solidFill>
                  <a:srgbClr val="FFFF00"/>
                </a:solidFill>
              </a:rPr>
              <a:t>Intervention Topics</a:t>
            </a:r>
            <a:br>
              <a:rPr lang="en-US" sz="3600" dirty="0">
                <a:solidFill>
                  <a:srgbClr val="FFFF00"/>
                </a:solidFill>
              </a:rPr>
            </a:br>
            <a:r>
              <a:rPr lang="en-US" sz="3600" dirty="0">
                <a:solidFill>
                  <a:srgbClr val="FFFF00"/>
                </a:solidFill>
              </a:rPr>
              <a:t>(n=1062)</a:t>
            </a:r>
          </a:p>
        </p:txBody>
      </p:sp>
      <p:sp>
        <p:nvSpPr>
          <p:cNvPr id="5" name="Text Placeholder 4"/>
          <p:cNvSpPr>
            <a:spLocks noGrp="1"/>
          </p:cNvSpPr>
          <p:nvPr>
            <p:ph type="body" idx="1"/>
          </p:nvPr>
        </p:nvSpPr>
        <p:spPr>
          <a:xfrm>
            <a:off x="609600" y="1600200"/>
            <a:ext cx="8991600" cy="3810000"/>
          </a:xfrm>
        </p:spPr>
        <p:txBody>
          <a:bodyPr numCol="2"/>
          <a:lstStyle/>
          <a:p>
            <a:pPr>
              <a:spcAft>
                <a:spcPts val="1200"/>
              </a:spcAft>
            </a:pPr>
            <a:r>
              <a:rPr lang="en-US" sz="1600" dirty="0">
                <a:solidFill>
                  <a:srgbClr val="FF0000"/>
                </a:solidFill>
              </a:rPr>
              <a:t>*Fruit and vegetable consumption: 61%</a:t>
            </a:r>
          </a:p>
          <a:p>
            <a:pPr>
              <a:spcAft>
                <a:spcPts val="1200"/>
              </a:spcAft>
            </a:pPr>
            <a:r>
              <a:rPr lang="en-US" sz="1600" dirty="0">
                <a:solidFill>
                  <a:srgbClr val="FF0000"/>
                </a:solidFill>
              </a:rPr>
              <a:t>*MyPlate food groups, portions: 30%</a:t>
            </a:r>
          </a:p>
          <a:p>
            <a:pPr>
              <a:spcAft>
                <a:spcPts val="1200"/>
              </a:spcAft>
            </a:pPr>
            <a:r>
              <a:rPr lang="en-US" sz="1600" dirty="0">
                <a:solidFill>
                  <a:srgbClr val="FF0000"/>
                </a:solidFill>
              </a:rPr>
              <a:t>*Water consumption: 21%</a:t>
            </a:r>
          </a:p>
          <a:p>
            <a:pPr>
              <a:spcAft>
                <a:spcPts val="1200"/>
              </a:spcAft>
            </a:pPr>
            <a:r>
              <a:rPr lang="en-US" sz="1600" dirty="0"/>
              <a:t>*Chronic disease prevention: 15%</a:t>
            </a:r>
          </a:p>
          <a:p>
            <a:pPr>
              <a:spcAft>
                <a:spcPts val="1200"/>
              </a:spcAft>
            </a:pPr>
            <a:r>
              <a:rPr lang="en-US" sz="1600" dirty="0"/>
              <a:t>*Limiting added sugars: 15%</a:t>
            </a:r>
          </a:p>
          <a:p>
            <a:pPr>
              <a:spcAft>
                <a:spcPts val="1200"/>
              </a:spcAft>
            </a:pPr>
            <a:r>
              <a:rPr lang="en-US" sz="1600" dirty="0"/>
              <a:t>*Shopping, resource management: 13%</a:t>
            </a:r>
          </a:p>
          <a:p>
            <a:pPr>
              <a:spcAft>
                <a:spcPts val="1200"/>
              </a:spcAft>
            </a:pPr>
            <a:r>
              <a:rPr lang="en-US" sz="1600" dirty="0"/>
              <a:t>*Active transit: 11%</a:t>
            </a:r>
          </a:p>
          <a:p>
            <a:pPr>
              <a:spcAft>
                <a:spcPts val="1200"/>
              </a:spcAft>
            </a:pPr>
            <a:r>
              <a:rPr lang="en-US" sz="1600" dirty="0"/>
              <a:t>Reducing sedentary activities: 11%</a:t>
            </a:r>
          </a:p>
          <a:p>
            <a:pPr>
              <a:spcAft>
                <a:spcPts val="1200"/>
              </a:spcAft>
            </a:pPr>
            <a:r>
              <a:rPr lang="en-US" sz="1600" dirty="0"/>
              <a:t>*Food preparation, cooking, safety: 9%</a:t>
            </a:r>
          </a:p>
          <a:p>
            <a:pPr>
              <a:spcAft>
                <a:spcPts val="1200"/>
              </a:spcAft>
            </a:pPr>
            <a:r>
              <a:rPr lang="en-US" sz="1600" dirty="0"/>
              <a:t>Whole grains: 8%</a:t>
            </a:r>
          </a:p>
          <a:p>
            <a:pPr>
              <a:spcAft>
                <a:spcPts val="1200"/>
              </a:spcAft>
            </a:pPr>
            <a:r>
              <a:rPr lang="en-US" sz="1600" dirty="0"/>
              <a:t>*Promoting/maintaining healthy weight: 6%</a:t>
            </a:r>
          </a:p>
          <a:p>
            <a:pPr>
              <a:spcAft>
                <a:spcPts val="1200"/>
              </a:spcAft>
            </a:pPr>
            <a:r>
              <a:rPr lang="en-US" sz="1600" dirty="0"/>
              <a:t>Dairy consumption: 5%</a:t>
            </a:r>
          </a:p>
          <a:p>
            <a:pPr>
              <a:spcAft>
                <a:spcPts val="1200"/>
              </a:spcAft>
            </a:pPr>
            <a:r>
              <a:rPr lang="en-US" sz="1600" dirty="0"/>
              <a:t>Fiber-rich foods: 4%</a:t>
            </a:r>
          </a:p>
          <a:p>
            <a:pPr>
              <a:spcAft>
                <a:spcPts val="1200"/>
              </a:spcAft>
            </a:pPr>
            <a:r>
              <a:rPr lang="en-US" sz="1600" dirty="0"/>
              <a:t>*Sports and recreational activities: 4%</a:t>
            </a:r>
          </a:p>
          <a:p>
            <a:pPr>
              <a:spcAft>
                <a:spcPts val="1200"/>
              </a:spcAft>
            </a:pPr>
            <a:r>
              <a:rPr lang="en-US" sz="1600" dirty="0"/>
              <a:t>Limiting sodium: 4%</a:t>
            </a:r>
          </a:p>
          <a:p>
            <a:pPr>
              <a:spcAft>
                <a:spcPts val="1200"/>
              </a:spcAft>
            </a:pPr>
            <a:r>
              <a:rPr lang="en-US" sz="1600" dirty="0"/>
              <a:t>Protein foods: 3%</a:t>
            </a:r>
          </a:p>
          <a:p>
            <a:pPr>
              <a:spcAft>
                <a:spcPts val="1200"/>
              </a:spcAft>
            </a:pPr>
            <a:r>
              <a:rPr lang="en-US" sz="1600" dirty="0"/>
              <a:t>Limiting fat consumption: 3%</a:t>
            </a:r>
          </a:p>
          <a:p>
            <a:pPr>
              <a:spcAft>
                <a:spcPts val="1200"/>
              </a:spcAft>
            </a:pPr>
            <a:r>
              <a:rPr lang="en-US" sz="1600" dirty="0"/>
              <a:t>Healthy Fats and Oils: 1%</a:t>
            </a:r>
          </a:p>
        </p:txBody>
      </p:sp>
    </p:spTree>
    <p:extLst>
      <p:ext uri="{BB962C8B-B14F-4D97-AF65-F5344CB8AC3E}">
        <p14:creationId xmlns:p14="http://schemas.microsoft.com/office/powerpoint/2010/main" val="688171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sz="3600" dirty="0">
                <a:solidFill>
                  <a:srgbClr val="FFFF00"/>
                </a:solidFill>
              </a:rPr>
              <a:t>Top 3 Programs, Packages, Initiatives</a:t>
            </a:r>
            <a:br>
              <a:rPr lang="en-US" sz="3600" dirty="0">
                <a:solidFill>
                  <a:srgbClr val="FFFF00"/>
                </a:solidFill>
              </a:rPr>
            </a:br>
            <a:r>
              <a:rPr lang="en-US" sz="3600" dirty="0">
                <a:solidFill>
                  <a:srgbClr val="FFFF00"/>
                </a:solidFill>
              </a:rPr>
              <a:t>(n=1062)</a:t>
            </a:r>
          </a:p>
        </p:txBody>
      </p:sp>
      <p:sp>
        <p:nvSpPr>
          <p:cNvPr id="5" name="Text Placeholder 4"/>
          <p:cNvSpPr>
            <a:spLocks noGrp="1"/>
          </p:cNvSpPr>
          <p:nvPr>
            <p:ph type="body" idx="1"/>
          </p:nvPr>
        </p:nvSpPr>
        <p:spPr>
          <a:xfrm>
            <a:off x="609600" y="1600200"/>
            <a:ext cx="8991600" cy="3810000"/>
          </a:xfrm>
        </p:spPr>
        <p:txBody>
          <a:bodyPr numCol="1"/>
          <a:lstStyle/>
          <a:p>
            <a:pPr marL="946150" indent="-742950">
              <a:spcAft>
                <a:spcPts val="1200"/>
              </a:spcAft>
              <a:buFont typeface="+mj-lt"/>
              <a:buAutoNum type="arabicPeriod"/>
            </a:pPr>
            <a:r>
              <a:rPr lang="en-US" sz="3600"/>
              <a:t>Harvest of the Month: 28%</a:t>
            </a:r>
          </a:p>
          <a:p>
            <a:pPr marL="946150" indent="-742950">
              <a:spcAft>
                <a:spcPts val="1200"/>
              </a:spcAft>
              <a:buFont typeface="+mj-lt"/>
              <a:buAutoNum type="arabicPeriod"/>
            </a:pPr>
            <a:r>
              <a:rPr lang="en-US" sz="3600"/>
              <a:t>Rethink Your Drink: 23%</a:t>
            </a:r>
          </a:p>
          <a:p>
            <a:pPr marL="946150" indent="-742950">
              <a:spcAft>
                <a:spcPts val="1200"/>
              </a:spcAft>
              <a:buFont typeface="+mj-lt"/>
              <a:buAutoNum type="arabicPeriod"/>
            </a:pPr>
            <a:r>
              <a:rPr lang="en-US" sz="3600"/>
              <a:t>School Wellness Policy: 10%</a:t>
            </a:r>
          </a:p>
        </p:txBody>
      </p:sp>
    </p:spTree>
    <p:extLst>
      <p:ext uri="{BB962C8B-B14F-4D97-AF65-F5344CB8AC3E}">
        <p14:creationId xmlns:p14="http://schemas.microsoft.com/office/powerpoint/2010/main" val="268271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sz="3600" dirty="0">
                <a:solidFill>
                  <a:srgbClr val="FFFF00"/>
                </a:solidFill>
              </a:rPr>
              <a:t>Complementary activities</a:t>
            </a:r>
            <a:br>
              <a:rPr lang="en-US" sz="3600" dirty="0">
                <a:solidFill>
                  <a:srgbClr val="FFFF00"/>
                </a:solidFill>
              </a:rPr>
            </a:br>
            <a:r>
              <a:rPr lang="en-US" sz="3600" dirty="0">
                <a:solidFill>
                  <a:srgbClr val="FFFF00"/>
                </a:solidFill>
              </a:rPr>
              <a:t>(n=1062 sites)</a:t>
            </a:r>
          </a:p>
        </p:txBody>
      </p:sp>
      <p:sp>
        <p:nvSpPr>
          <p:cNvPr id="3" name="Text Placeholder 2"/>
          <p:cNvSpPr>
            <a:spLocks noGrp="1"/>
          </p:cNvSpPr>
          <p:nvPr>
            <p:ph type="body" idx="1"/>
          </p:nvPr>
        </p:nvSpPr>
        <p:spPr/>
        <p:txBody>
          <a:bodyPr/>
          <a:lstStyle/>
          <a:p>
            <a:pPr marL="518795" indent="-315595"/>
            <a:r>
              <a:rPr lang="en-US" sz="2800"/>
              <a:t>Evidence-based education: 54%</a:t>
            </a:r>
            <a:endParaRPr lang="en-US"/>
          </a:p>
          <a:p>
            <a:pPr marL="518795" indent="-315595"/>
            <a:r>
              <a:rPr lang="en-US" sz="2800"/>
              <a:t>Staff training: 49%</a:t>
            </a:r>
          </a:p>
          <a:p>
            <a:pPr marL="518795" indent="-315595"/>
            <a:r>
              <a:rPr lang="en-US" sz="2800"/>
              <a:t>Marketing/</a:t>
            </a:r>
            <a:r>
              <a:rPr lang="en-US" sz="2800">
                <a:solidFill>
                  <a:schemeClr val="tx1"/>
                </a:solidFill>
              </a:rPr>
              <a:t>Promotion</a:t>
            </a:r>
            <a:r>
              <a:rPr lang="en-US" sz="2800"/>
              <a:t>*: 47%</a:t>
            </a:r>
          </a:p>
          <a:p>
            <a:pPr marL="518795" indent="-315595"/>
            <a:r>
              <a:rPr lang="en-US" sz="2800"/>
              <a:t>Community involvement: 47%</a:t>
            </a:r>
          </a:p>
          <a:p>
            <a:pPr marL="203200" indent="0">
              <a:buNone/>
            </a:pPr>
            <a:r>
              <a:rPr lang="en-US" sz="2800" i="1"/>
              <a:t>At least 1 of the above activities: 91%</a:t>
            </a:r>
          </a:p>
          <a:p>
            <a:pPr marL="518795" indent="-315595"/>
            <a:endParaRPr lang="en-US" sz="2800"/>
          </a:p>
          <a:p>
            <a:pPr marL="203200" indent="0">
              <a:buNone/>
            </a:pPr>
            <a:r>
              <a:rPr lang="en-US" sz="2800"/>
              <a:t>Youth involvement: 27%</a:t>
            </a:r>
          </a:p>
        </p:txBody>
      </p:sp>
    </p:spTree>
    <p:extLst>
      <p:ext uri="{BB962C8B-B14F-4D97-AF65-F5344CB8AC3E}">
        <p14:creationId xmlns:p14="http://schemas.microsoft.com/office/powerpoint/2010/main" val="1646325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a:solidFill>
            <a:schemeClr val="accent1">
              <a:lumMod val="50000"/>
            </a:schemeClr>
          </a:solidFill>
        </p:spPr>
        <p:txBody>
          <a:bodyPr/>
          <a:lstStyle/>
          <a:p>
            <a:r>
              <a:rPr lang="en-US" sz="3200" dirty="0">
                <a:solidFill>
                  <a:srgbClr val="FFFF00"/>
                </a:solidFill>
              </a:rPr>
              <a:t>SNAP-Ed Role: </a:t>
            </a:r>
            <a:r>
              <a:rPr lang="en-US" sz="2800" dirty="0">
                <a:solidFill>
                  <a:srgbClr val="FFFF00"/>
                </a:solidFill>
              </a:rPr>
              <a:t>% of sites by role</a:t>
            </a:r>
            <a:br>
              <a:rPr lang="en-US" sz="2800" dirty="0">
                <a:solidFill>
                  <a:srgbClr val="FFFF00"/>
                </a:solidFill>
              </a:rPr>
            </a:br>
            <a:r>
              <a:rPr lang="en-US" sz="2800" dirty="0">
                <a:solidFill>
                  <a:srgbClr val="FFFF00"/>
                </a:solidFill>
              </a:rPr>
              <a:t>(n=1062 sites)</a:t>
            </a:r>
          </a:p>
        </p:txBody>
      </p:sp>
      <p:graphicFrame>
        <p:nvGraphicFramePr>
          <p:cNvPr id="4" name="Chart 3"/>
          <p:cNvGraphicFramePr/>
          <p:nvPr>
            <p:extLst>
              <p:ext uri="{D42A27DB-BD31-4B8C-83A1-F6EECF244321}">
                <p14:modId xmlns:p14="http://schemas.microsoft.com/office/powerpoint/2010/main" val="628277260"/>
              </p:ext>
            </p:extLst>
          </p:nvPr>
        </p:nvGraphicFramePr>
        <p:xfrm>
          <a:off x="914400" y="1397000"/>
          <a:ext cx="8153400" cy="424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987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
            <a:ext cx="8229600" cy="1417637"/>
          </a:xfrm>
          <a:solidFill>
            <a:schemeClr val="bg2">
              <a:lumMod val="75000"/>
            </a:schemeClr>
          </a:solidFill>
        </p:spPr>
        <p:txBody>
          <a:bodyPr/>
          <a:lstStyle/>
          <a:p>
            <a:r>
              <a:rPr lang="en-US" sz="3200" dirty="0">
                <a:solidFill>
                  <a:srgbClr val="FFFF00"/>
                </a:solidFill>
              </a:rPr>
              <a:t>Sustainability mechanisms: </a:t>
            </a:r>
            <a:br>
              <a:rPr lang="en-US" sz="3200" dirty="0">
                <a:solidFill>
                  <a:srgbClr val="FFFF00"/>
                </a:solidFill>
              </a:rPr>
            </a:br>
            <a:r>
              <a:rPr lang="en-US" sz="3200" dirty="0">
                <a:solidFill>
                  <a:srgbClr val="FFFF00"/>
                </a:solidFill>
              </a:rPr>
              <a:t>Complete or in process</a:t>
            </a:r>
            <a:br>
              <a:rPr lang="en-US" sz="3200" dirty="0">
                <a:solidFill>
                  <a:srgbClr val="FFFF00"/>
                </a:solidFill>
              </a:rPr>
            </a:br>
            <a:r>
              <a:rPr lang="en-US" sz="3200" dirty="0">
                <a:solidFill>
                  <a:srgbClr val="FFFF00"/>
                </a:solidFill>
              </a:rPr>
              <a:t>(n=1062 sites)</a:t>
            </a:r>
          </a:p>
        </p:txBody>
      </p:sp>
      <p:sp>
        <p:nvSpPr>
          <p:cNvPr id="3" name="Text Placeholder 2"/>
          <p:cNvSpPr>
            <a:spLocks noGrp="1"/>
          </p:cNvSpPr>
          <p:nvPr>
            <p:ph type="body" idx="1"/>
          </p:nvPr>
        </p:nvSpPr>
        <p:spPr>
          <a:xfrm>
            <a:off x="762000" y="1600201"/>
            <a:ext cx="8229600" cy="3816349"/>
          </a:xfrm>
        </p:spPr>
        <p:txBody>
          <a:bodyPr/>
          <a:lstStyle/>
          <a:p>
            <a:pPr marL="574675" indent="-371475"/>
            <a:r>
              <a:rPr lang="en-US" sz="2800" dirty="0"/>
              <a:t>Stakeholder support		55%</a:t>
            </a:r>
          </a:p>
          <a:p>
            <a:pPr marL="574675" indent="-371475"/>
            <a:r>
              <a:rPr lang="en-US" sz="2800" dirty="0"/>
              <a:t>Assumed by another org		46%</a:t>
            </a:r>
          </a:p>
          <a:p>
            <a:pPr marL="574675" indent="-371475"/>
            <a:r>
              <a:rPr lang="en-US" sz="2800" dirty="0"/>
              <a:t>Policies					33%</a:t>
            </a:r>
          </a:p>
          <a:p>
            <a:pPr marL="574675" indent="-371475"/>
            <a:r>
              <a:rPr lang="en-US" sz="2800" dirty="0"/>
              <a:t>Other funding				38%</a:t>
            </a:r>
          </a:p>
          <a:p>
            <a:pPr marL="574675" indent="-371475"/>
            <a:r>
              <a:rPr lang="en-US" sz="2800" dirty="0"/>
              <a:t>Monitoring/reporting		33%</a:t>
            </a:r>
          </a:p>
          <a:p>
            <a:pPr marL="574675" indent="-371475"/>
            <a:endParaRPr lang="en-US" sz="2800" dirty="0"/>
          </a:p>
          <a:p>
            <a:pPr marL="574675" indent="-371475"/>
            <a:r>
              <a:rPr lang="en-US" sz="2800" dirty="0"/>
              <a:t>At least 1 mechanism		68%</a:t>
            </a:r>
          </a:p>
        </p:txBody>
      </p:sp>
    </p:spTree>
    <p:extLst>
      <p:ext uri="{BB962C8B-B14F-4D97-AF65-F5344CB8AC3E}">
        <p14:creationId xmlns:p14="http://schemas.microsoft.com/office/powerpoint/2010/main" val="3868095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sz="3600" dirty="0">
                <a:solidFill>
                  <a:srgbClr val="FFFF00"/>
                </a:solidFill>
              </a:rPr>
              <a:t>Assessments </a:t>
            </a:r>
            <a:br>
              <a:rPr lang="en-US" sz="3600" dirty="0">
                <a:solidFill>
                  <a:srgbClr val="FFFF00"/>
                </a:solidFill>
              </a:rPr>
            </a:br>
            <a:r>
              <a:rPr lang="en-US" sz="3600" dirty="0">
                <a:solidFill>
                  <a:srgbClr val="FFFF00"/>
                </a:solidFill>
              </a:rPr>
              <a:t>(n=1062 sites)</a:t>
            </a:r>
          </a:p>
        </p:txBody>
      </p:sp>
      <p:sp>
        <p:nvSpPr>
          <p:cNvPr id="5" name="Text Placeholder 4"/>
          <p:cNvSpPr>
            <a:spLocks noGrp="1"/>
          </p:cNvSpPr>
          <p:nvPr>
            <p:ph type="body" idx="1"/>
          </p:nvPr>
        </p:nvSpPr>
        <p:spPr>
          <a:xfrm>
            <a:off x="1066800" y="1600200"/>
            <a:ext cx="7696200" cy="4154392"/>
          </a:xfrm>
        </p:spPr>
        <p:txBody>
          <a:bodyPr/>
          <a:lstStyle/>
          <a:p>
            <a:pPr marL="203200" indent="0">
              <a:spcAft>
                <a:spcPts val="1200"/>
              </a:spcAft>
              <a:buNone/>
            </a:pPr>
            <a:r>
              <a:rPr lang="en-US" sz="3200"/>
              <a:t>Needs or readiness assessments: 36%</a:t>
            </a:r>
          </a:p>
          <a:p>
            <a:pPr>
              <a:spcAft>
                <a:spcPts val="1200"/>
              </a:spcAft>
            </a:pPr>
            <a:r>
              <a:rPr lang="en-US" sz="2400" i="1"/>
              <a:t>Including environmental scans and staff  and organizational readiness</a:t>
            </a:r>
          </a:p>
          <a:p>
            <a:pPr>
              <a:spcAft>
                <a:spcPts val="1200"/>
              </a:spcAft>
            </a:pPr>
            <a:endParaRPr lang="en-US" sz="3200" i="1"/>
          </a:p>
          <a:p>
            <a:pPr marL="203200" indent="0">
              <a:spcAft>
                <a:spcPts val="1200"/>
              </a:spcAft>
              <a:buNone/>
            </a:pPr>
            <a:r>
              <a:rPr lang="en-US" sz="3200"/>
              <a:t>Individual-level effectiveness: 6%</a:t>
            </a:r>
          </a:p>
          <a:p>
            <a:pPr>
              <a:spcAft>
                <a:spcPts val="1200"/>
              </a:spcAft>
            </a:pPr>
            <a:endParaRPr lang="en-US" sz="2800" u="sng"/>
          </a:p>
          <a:p>
            <a:pPr marL="203200" indent="0">
              <a:spcAft>
                <a:spcPts val="600"/>
              </a:spcAft>
              <a:buNone/>
            </a:pPr>
            <a:r>
              <a:rPr lang="en-US" sz="2400"/>
              <a:t> </a:t>
            </a:r>
            <a:r>
              <a:rPr lang="en-US" sz="2800"/>
              <a:t> </a:t>
            </a:r>
          </a:p>
        </p:txBody>
      </p:sp>
    </p:spTree>
    <p:extLst>
      <p:ext uri="{BB962C8B-B14F-4D97-AF65-F5344CB8AC3E}">
        <p14:creationId xmlns:p14="http://schemas.microsoft.com/office/powerpoint/2010/main" val="135912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4838" y="76200"/>
            <a:ext cx="8229600" cy="685800"/>
          </a:xfrm>
          <a:prstGeom prst="rect">
            <a:avLst/>
          </a:prstGeom>
          <a:solidFill>
            <a:schemeClr val="accent1">
              <a:lumMod val="50000"/>
            </a:schemeClr>
          </a:solidFill>
          <a:ln>
            <a:noFill/>
          </a:ln>
        </p:spPr>
        <p:txBody>
          <a:bodyPr lIns="91425" tIns="91425" rIns="91425" bIns="91425" anchor="ctr" anchorCtr="0">
            <a:norm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r>
              <a:rPr lang="en-US" sz="3200" kern="0">
                <a:solidFill>
                  <a:srgbClr val="FFFF00"/>
                </a:solidFill>
              </a:rPr>
              <a:t>Acronyms and definitions</a:t>
            </a:r>
          </a:p>
        </p:txBody>
      </p:sp>
      <p:sp>
        <p:nvSpPr>
          <p:cNvPr id="7" name="Text Placeholder 6"/>
          <p:cNvSpPr>
            <a:spLocks noGrp="1"/>
          </p:cNvSpPr>
          <p:nvPr>
            <p:ph type="body" idx="1"/>
          </p:nvPr>
        </p:nvSpPr>
        <p:spPr>
          <a:xfrm>
            <a:off x="917912" y="904337"/>
            <a:ext cx="8236527" cy="4702169"/>
          </a:xfrm>
        </p:spPr>
        <p:txBody>
          <a:bodyPr/>
          <a:lstStyle/>
          <a:p>
            <a:pPr marL="0" indent="0">
              <a:spcAft>
                <a:spcPts val="600"/>
              </a:spcAft>
              <a:buNone/>
            </a:pPr>
            <a:r>
              <a:rPr lang="en-US" sz="2400" b="1">
                <a:latin typeface="Arial" panose="020B0604020202020204" pitchFamily="34" charset="0"/>
                <a:cs typeface="Arial" panose="020B0604020202020204" pitchFamily="34" charset="0"/>
              </a:rPr>
              <a:t>ECE</a:t>
            </a:r>
            <a:r>
              <a:rPr lang="en-US" sz="2400">
                <a:latin typeface="Arial" panose="020B0604020202020204" pitchFamily="34" charset="0"/>
                <a:cs typeface="Arial" panose="020B0604020202020204" pitchFamily="34" charset="0"/>
              </a:rPr>
              <a:t>      Early Childcare and Education</a:t>
            </a:r>
          </a:p>
          <a:p>
            <a:pPr marL="0" indent="0">
              <a:spcAft>
                <a:spcPts val="600"/>
              </a:spcAft>
              <a:buNone/>
            </a:pPr>
            <a:r>
              <a:rPr lang="en-US" sz="2400" b="1">
                <a:latin typeface="Arial" panose="020B0604020202020204" pitchFamily="34" charset="0"/>
                <a:cs typeface="Arial" panose="020B0604020202020204" pitchFamily="34" charset="0"/>
              </a:rPr>
              <a:t>FFY</a:t>
            </a:r>
            <a:r>
              <a:rPr lang="en-US" sz="2400">
                <a:latin typeface="Arial" panose="020B0604020202020204" pitchFamily="34" charset="0"/>
                <a:cs typeface="Arial" panose="020B0604020202020204" pitchFamily="34" charset="0"/>
              </a:rPr>
              <a:t>       Federal Fiscal Year, from Oct 1– Sept 30</a:t>
            </a:r>
          </a:p>
          <a:p>
            <a:pPr marL="0" indent="0">
              <a:spcAft>
                <a:spcPts val="600"/>
              </a:spcAft>
              <a:buNone/>
            </a:pPr>
            <a:r>
              <a:rPr lang="en-US" sz="2400" b="1">
                <a:latin typeface="Arial" panose="020B0604020202020204" pitchFamily="34" charset="0"/>
                <a:cs typeface="Arial" panose="020B0604020202020204" pitchFamily="34" charset="0"/>
              </a:rPr>
              <a:t>LHD       </a:t>
            </a:r>
            <a:r>
              <a:rPr lang="en-US" sz="2400">
                <a:latin typeface="Arial" panose="020B0604020202020204" pitchFamily="34" charset="0"/>
                <a:cs typeface="Arial" panose="020B0604020202020204" pitchFamily="34" charset="0"/>
              </a:rPr>
              <a:t>Local Health Department</a:t>
            </a:r>
            <a:endParaRPr lang="en-US" sz="2400" b="1">
              <a:latin typeface="Arial" panose="020B0604020202020204" pitchFamily="34" charset="0"/>
              <a:cs typeface="Arial" panose="020B0604020202020204" pitchFamily="34" charset="0"/>
            </a:endParaRPr>
          </a:p>
          <a:p>
            <a:pPr marL="0" indent="0">
              <a:spcAft>
                <a:spcPts val="600"/>
              </a:spcAft>
              <a:buNone/>
            </a:pPr>
            <a:r>
              <a:rPr lang="en-US" sz="2400" b="1">
                <a:latin typeface="Arial" panose="020B0604020202020204" pitchFamily="34" charset="0"/>
                <a:cs typeface="Arial" panose="020B0604020202020204" pitchFamily="34" charset="0"/>
              </a:rPr>
              <a:t>NPI        </a:t>
            </a:r>
            <a:r>
              <a:rPr lang="en-US" sz="2400">
                <a:latin typeface="Arial" panose="020B0604020202020204" pitchFamily="34" charset="0"/>
                <a:cs typeface="Arial" panose="020B0604020202020204" pitchFamily="34" charset="0"/>
              </a:rPr>
              <a:t>Nutrition Policy Institute </a:t>
            </a:r>
            <a:r>
              <a:rPr lang="en-US" sz="2000" i="1">
                <a:latin typeface="Arial" panose="020B0604020202020204" pitchFamily="34" charset="0"/>
                <a:cs typeface="Arial" panose="020B0604020202020204" pitchFamily="34" charset="0"/>
              </a:rPr>
              <a:t>(the contracted agency for</a:t>
            </a:r>
            <a:endParaRPr lang="en-US" sz="2400" b="1">
              <a:latin typeface="Arial" panose="020B0604020202020204" pitchFamily="34" charset="0"/>
              <a:cs typeface="Arial" panose="020B0604020202020204" pitchFamily="34" charset="0"/>
            </a:endParaRPr>
          </a:p>
          <a:p>
            <a:pPr marL="0" indent="0">
              <a:spcAft>
                <a:spcPts val="600"/>
              </a:spcAft>
              <a:buNone/>
            </a:pPr>
            <a:r>
              <a:rPr lang="en-US" sz="2000" i="1">
                <a:latin typeface="Arial" panose="020B0604020202020204" pitchFamily="34" charset="0"/>
                <a:cs typeface="Arial" panose="020B0604020202020204" pitchFamily="34" charset="0"/>
              </a:rPr>
              <a:t>                 CDPH SNAP-Ed evaluation)</a:t>
            </a:r>
            <a:endParaRPr lang="en-US" sz="2400" b="1">
              <a:latin typeface="Arial" panose="020B0604020202020204" pitchFamily="34" charset="0"/>
              <a:cs typeface="Arial" panose="020B0604020202020204" pitchFamily="34" charset="0"/>
            </a:endParaRPr>
          </a:p>
          <a:p>
            <a:pPr marL="0" indent="0">
              <a:spcAft>
                <a:spcPts val="600"/>
              </a:spcAft>
              <a:buNone/>
            </a:pPr>
            <a:r>
              <a:rPr lang="en-US" sz="2400" b="1">
                <a:latin typeface="Arial" panose="020B0604020202020204" pitchFamily="34" charset="0"/>
                <a:cs typeface="Arial" panose="020B0604020202020204" pitchFamily="34" charset="0"/>
              </a:rPr>
              <a:t>PA</a:t>
            </a:r>
            <a:r>
              <a:rPr lang="en-US" sz="2400">
                <a:latin typeface="Arial" panose="020B0604020202020204" pitchFamily="34" charset="0"/>
                <a:cs typeface="Arial" panose="020B0604020202020204" pitchFamily="34" charset="0"/>
              </a:rPr>
              <a:t>         Physical Activity</a:t>
            </a:r>
          </a:p>
          <a:p>
            <a:pPr marL="0" indent="0">
              <a:spcAft>
                <a:spcPts val="600"/>
              </a:spcAft>
              <a:buNone/>
            </a:pPr>
            <a:r>
              <a:rPr lang="en-US" sz="2400" b="1">
                <a:latin typeface="Arial" panose="020B0604020202020204" pitchFamily="34" charset="0"/>
                <a:cs typeface="Arial" panose="020B0604020202020204" pitchFamily="34" charset="0"/>
              </a:rPr>
              <a:t>PSE</a:t>
            </a:r>
            <a:r>
              <a:rPr lang="en-US" sz="2400">
                <a:latin typeface="Arial" panose="020B0604020202020204" pitchFamily="34" charset="0"/>
                <a:cs typeface="Arial" panose="020B0604020202020204" pitchFamily="34" charset="0"/>
              </a:rPr>
              <a:t>       Policy, Systems and Environmental Change </a:t>
            </a:r>
            <a:r>
              <a:rPr lang="en-US" sz="2400" b="1">
                <a:latin typeface="Arial" panose="020B0604020202020204" pitchFamily="34" charset="0"/>
                <a:cs typeface="Arial" panose="020B0604020202020204" pitchFamily="34" charset="0"/>
              </a:rPr>
              <a:t> </a:t>
            </a:r>
          </a:p>
          <a:p>
            <a:pPr marL="0" indent="0">
              <a:spcAft>
                <a:spcPts val="600"/>
              </a:spcAft>
              <a:buNone/>
            </a:pPr>
            <a:r>
              <a:rPr lang="en-US" sz="2400" b="1">
                <a:latin typeface="Arial" panose="020B0604020202020204" pitchFamily="34" charset="0"/>
                <a:cs typeface="Arial" panose="020B0604020202020204" pitchFamily="34" charset="0"/>
              </a:rPr>
              <a:t>PEARS  </a:t>
            </a:r>
            <a:r>
              <a:rPr lang="en-US" sz="2400">
                <a:latin typeface="Arial" panose="020B0604020202020204" pitchFamily="34" charset="0"/>
                <a:cs typeface="Arial" panose="020B0604020202020204" pitchFamily="34" charset="0"/>
              </a:rPr>
              <a:t>Program Evaluation and Reporting System 		      </a:t>
            </a:r>
            <a:r>
              <a:rPr lang="en-US" sz="2000" i="1">
                <a:latin typeface="Arial" panose="020B0604020202020204" pitchFamily="34" charset="0"/>
                <a:cs typeface="Arial" panose="020B0604020202020204" pitchFamily="34" charset="0"/>
              </a:rPr>
              <a:t>(online SNAP-Ed reporting system developed by</a:t>
            </a:r>
          </a:p>
          <a:p>
            <a:pPr marL="0" indent="0">
              <a:spcAft>
                <a:spcPts val="600"/>
              </a:spcAft>
              <a:buNone/>
            </a:pPr>
            <a:r>
              <a:rPr lang="en-US" sz="2000" i="1">
                <a:latin typeface="Arial" panose="020B0604020202020204" pitchFamily="34" charset="0"/>
                <a:cs typeface="Arial" panose="020B0604020202020204" pitchFamily="34" charset="0"/>
              </a:rPr>
              <a:t>	         Kansas State University)</a:t>
            </a:r>
            <a:endParaRPr lang="en-US" sz="2000">
              <a:latin typeface="Arial" panose="020B0604020202020204" pitchFamily="34" charset="0"/>
              <a:cs typeface="Arial" panose="020B0604020202020204" pitchFamily="34" charset="0"/>
            </a:endParaRPr>
          </a:p>
          <a:p>
            <a:pPr marL="0" indent="0">
              <a:spcAft>
                <a:spcPts val="600"/>
              </a:spcAft>
              <a:buNone/>
            </a:pPr>
            <a:endParaRPr lang="en-US" sz="20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919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sz="3600" dirty="0">
                <a:solidFill>
                  <a:srgbClr val="FFFF00"/>
                </a:solidFill>
              </a:rPr>
              <a:t>Recognition and Media Coverage</a:t>
            </a:r>
            <a:br>
              <a:rPr lang="en-US" sz="3600" dirty="0">
                <a:solidFill>
                  <a:srgbClr val="FFFF00"/>
                </a:solidFill>
              </a:rPr>
            </a:br>
            <a:r>
              <a:rPr lang="en-US" sz="3600" dirty="0">
                <a:solidFill>
                  <a:srgbClr val="FFFF00"/>
                </a:solidFill>
              </a:rPr>
              <a:t>(n=1062 sites)</a:t>
            </a:r>
          </a:p>
        </p:txBody>
      </p:sp>
      <p:sp>
        <p:nvSpPr>
          <p:cNvPr id="3" name="Text Placeholder 2"/>
          <p:cNvSpPr>
            <a:spLocks noGrp="1"/>
          </p:cNvSpPr>
          <p:nvPr>
            <p:ph type="body" idx="1"/>
          </p:nvPr>
        </p:nvSpPr>
        <p:spPr/>
        <p:txBody>
          <a:bodyPr/>
          <a:lstStyle/>
          <a:p>
            <a:pPr marL="461645" indent="-258445"/>
            <a:r>
              <a:rPr lang="en-US" sz="2800" dirty="0"/>
              <a:t>Awards/recognition (4% of sites)</a:t>
            </a:r>
            <a:endParaRPr lang="en-US" dirty="0"/>
          </a:p>
          <a:p>
            <a:pPr marL="635000" lvl="1" indent="0">
              <a:buNone/>
            </a:pPr>
            <a:endParaRPr lang="en-US" sz="2800" dirty="0"/>
          </a:p>
          <a:p>
            <a:pPr marL="518795" indent="-315595"/>
            <a:r>
              <a:rPr lang="en-US" sz="2800" dirty="0"/>
              <a:t>Media Coverage (7% of sites)</a:t>
            </a:r>
          </a:p>
          <a:p>
            <a:pPr marL="918845" lvl="1" indent="-315595"/>
            <a:r>
              <a:rPr lang="en-US" sz="2400" dirty="0"/>
              <a:t>Local or national news (4%)</a:t>
            </a:r>
          </a:p>
          <a:p>
            <a:pPr marL="918845" lvl="1" indent="-315595"/>
            <a:r>
              <a:rPr lang="en-US" sz="2400" dirty="0"/>
              <a:t>Social media (2%)</a:t>
            </a:r>
          </a:p>
          <a:p>
            <a:pPr marL="918845" lvl="1" indent="-315595"/>
            <a:r>
              <a:rPr lang="en-US" sz="2400" dirty="0"/>
              <a:t>Partner website (1%)</a:t>
            </a:r>
          </a:p>
          <a:p>
            <a:pPr marL="918845" lvl="1" indent="-315595"/>
            <a:r>
              <a:rPr lang="en-US" sz="2400" dirty="0"/>
              <a:t>Other (1%)</a:t>
            </a:r>
          </a:p>
          <a:p>
            <a:pPr marL="603250" lvl="1" indent="0">
              <a:buNone/>
            </a:pPr>
            <a:endParaRPr lang="en-US" sz="2400" dirty="0"/>
          </a:p>
        </p:txBody>
      </p:sp>
    </p:spTree>
    <p:extLst>
      <p:ext uri="{BB962C8B-B14F-4D97-AF65-F5344CB8AC3E}">
        <p14:creationId xmlns:p14="http://schemas.microsoft.com/office/powerpoint/2010/main" val="2153245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sz="3600">
                <a:solidFill>
                  <a:srgbClr val="FFFF00"/>
                </a:solidFill>
              </a:rPr>
              <a:t>Top 3 Barriers &amp; Assets</a:t>
            </a:r>
            <a:br>
              <a:rPr lang="en-US" sz="3600">
                <a:solidFill>
                  <a:srgbClr val="FFFF00"/>
                </a:solidFill>
              </a:rPr>
            </a:br>
            <a:r>
              <a:rPr lang="en-US" sz="3600">
                <a:solidFill>
                  <a:srgbClr val="FFFF00"/>
                </a:solidFill>
              </a:rPr>
              <a:t>(n=1068 sites)</a:t>
            </a:r>
          </a:p>
        </p:txBody>
      </p:sp>
      <p:sp>
        <p:nvSpPr>
          <p:cNvPr id="5" name="Text Placeholder 4"/>
          <p:cNvSpPr>
            <a:spLocks noGrp="1"/>
          </p:cNvSpPr>
          <p:nvPr>
            <p:ph type="body" idx="1"/>
          </p:nvPr>
        </p:nvSpPr>
        <p:spPr>
          <a:xfrm>
            <a:off x="609601" y="1600200"/>
            <a:ext cx="4343399" cy="4154392"/>
          </a:xfrm>
        </p:spPr>
        <p:txBody>
          <a:bodyPr/>
          <a:lstStyle/>
          <a:p>
            <a:pPr marL="203200" indent="0">
              <a:spcAft>
                <a:spcPts val="1200"/>
              </a:spcAft>
              <a:buNone/>
            </a:pPr>
            <a:r>
              <a:rPr lang="en-US" sz="2800" u="sng" dirty="0"/>
              <a:t>Barriers</a:t>
            </a:r>
          </a:p>
          <a:p>
            <a:pPr marL="203200" indent="0">
              <a:spcAft>
                <a:spcPts val="600"/>
              </a:spcAft>
              <a:buNone/>
            </a:pPr>
            <a:r>
              <a:rPr lang="en-US" sz="2400">
                <a:solidFill>
                  <a:schemeClr val="tx1"/>
                </a:solidFill>
              </a:rPr>
              <a:t>Time: 37%</a:t>
            </a:r>
          </a:p>
          <a:p>
            <a:pPr marL="203200" indent="0">
              <a:spcAft>
                <a:spcPts val="600"/>
              </a:spcAft>
              <a:buNone/>
            </a:pPr>
            <a:r>
              <a:rPr lang="en-US" sz="2400" dirty="0">
                <a:solidFill>
                  <a:schemeClr val="tx1"/>
                </a:solidFill>
              </a:rPr>
              <a:t>Competition: 24%</a:t>
            </a:r>
          </a:p>
          <a:p>
            <a:pPr marL="203200" indent="0">
              <a:spcAft>
                <a:spcPts val="600"/>
              </a:spcAft>
              <a:buNone/>
            </a:pPr>
            <a:r>
              <a:rPr lang="en-US" sz="2400" dirty="0">
                <a:solidFill>
                  <a:schemeClr val="tx1"/>
                </a:solidFill>
              </a:rPr>
              <a:t> </a:t>
            </a:r>
            <a:r>
              <a:rPr lang="en-US" sz="2000" i="1" dirty="0">
                <a:solidFill>
                  <a:schemeClr val="tx1"/>
                </a:solidFill>
              </a:rPr>
              <a:t>(from unhealthy options)</a:t>
            </a:r>
          </a:p>
          <a:p>
            <a:pPr marL="203200" indent="0">
              <a:spcAft>
                <a:spcPts val="600"/>
              </a:spcAft>
              <a:buNone/>
            </a:pPr>
            <a:r>
              <a:rPr lang="en-US" sz="2400" dirty="0">
                <a:solidFill>
                  <a:schemeClr val="tx1"/>
                </a:solidFill>
              </a:rPr>
              <a:t>Cost: 23%</a:t>
            </a:r>
          </a:p>
          <a:p>
            <a:pPr marL="203200" indent="0">
              <a:spcAft>
                <a:spcPts val="600"/>
              </a:spcAft>
              <a:buNone/>
            </a:pPr>
            <a:r>
              <a:rPr lang="en-US" sz="2400" dirty="0"/>
              <a:t> </a:t>
            </a:r>
            <a:r>
              <a:rPr lang="en-US" sz="2800" dirty="0"/>
              <a:t> </a:t>
            </a:r>
          </a:p>
        </p:txBody>
      </p:sp>
      <p:sp>
        <p:nvSpPr>
          <p:cNvPr id="6" name="Text Placeholder 5"/>
          <p:cNvSpPr>
            <a:spLocks noGrp="1"/>
          </p:cNvSpPr>
          <p:nvPr>
            <p:ph type="body" idx="2"/>
          </p:nvPr>
        </p:nvSpPr>
        <p:spPr>
          <a:xfrm>
            <a:off x="4648200" y="1600201"/>
            <a:ext cx="4800600" cy="4154393"/>
          </a:xfrm>
        </p:spPr>
        <p:txBody>
          <a:bodyPr/>
          <a:lstStyle/>
          <a:p>
            <a:pPr marL="203200" indent="0">
              <a:spcAft>
                <a:spcPts val="1200"/>
              </a:spcAft>
              <a:buNone/>
            </a:pPr>
            <a:r>
              <a:rPr lang="en-US" sz="2800" u="sng"/>
              <a:t>Assets</a:t>
            </a:r>
          </a:p>
          <a:p>
            <a:pPr marL="203200" indent="0">
              <a:spcAft>
                <a:spcPts val="600"/>
              </a:spcAft>
              <a:buNone/>
            </a:pPr>
            <a:r>
              <a:rPr lang="en-US" sz="2400">
                <a:solidFill>
                  <a:schemeClr val="tx1"/>
                </a:solidFill>
              </a:rPr>
              <a:t>Stakeholder buy-in: 64%</a:t>
            </a:r>
          </a:p>
          <a:p>
            <a:pPr marL="203200" indent="0">
              <a:spcAft>
                <a:spcPts val="600"/>
              </a:spcAft>
              <a:buNone/>
            </a:pPr>
            <a:r>
              <a:rPr lang="en-US" sz="2400">
                <a:solidFill>
                  <a:schemeClr val="tx1"/>
                </a:solidFill>
              </a:rPr>
              <a:t>Community/parent buy-in: 31%</a:t>
            </a:r>
          </a:p>
          <a:p>
            <a:pPr marL="203200" indent="0">
              <a:spcAft>
                <a:spcPts val="600"/>
              </a:spcAft>
              <a:buNone/>
            </a:pPr>
            <a:r>
              <a:rPr lang="en-US" sz="2400">
                <a:solidFill>
                  <a:schemeClr val="tx1"/>
                </a:solidFill>
              </a:rPr>
              <a:t>Leaders/champions: 29%</a:t>
            </a:r>
          </a:p>
          <a:p>
            <a:pPr marL="203200" indent="0">
              <a:spcAft>
                <a:spcPts val="600"/>
              </a:spcAft>
              <a:buNone/>
            </a:pPr>
            <a:endParaRPr lang="en-US" sz="2000">
              <a:solidFill>
                <a:srgbClr val="FF0000"/>
              </a:solidFill>
            </a:endParaRPr>
          </a:p>
        </p:txBody>
      </p:sp>
    </p:spTree>
    <p:extLst>
      <p:ext uri="{BB962C8B-B14F-4D97-AF65-F5344CB8AC3E}">
        <p14:creationId xmlns:p14="http://schemas.microsoft.com/office/powerpoint/2010/main" val="2818116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332"/>
            <a:ext cx="9144000" cy="1143000"/>
          </a:xfrm>
          <a:solidFill>
            <a:schemeClr val="bg2">
              <a:lumMod val="75000"/>
            </a:schemeClr>
          </a:solidFill>
        </p:spPr>
        <p:txBody>
          <a:bodyPr/>
          <a:lstStyle/>
          <a:p>
            <a:r>
              <a:rPr lang="en-US" sz="3200">
                <a:solidFill>
                  <a:srgbClr val="FFFF00"/>
                </a:solidFill>
              </a:rPr>
              <a:t>California SNAP-Ed Theory of Change Model</a:t>
            </a:r>
          </a:p>
        </p:txBody>
      </p:sp>
      <p:pic>
        <p:nvPicPr>
          <p:cNvPr id="37" name="Picture 36">
            <a:extLst>
              <a:ext uri="{FF2B5EF4-FFF2-40B4-BE49-F238E27FC236}">
                <a16:creationId xmlns:a16="http://schemas.microsoft.com/office/drawing/2014/main" id="{911B7486-6DC5-7241-A358-76F23EECDD06}"/>
              </a:ext>
            </a:extLst>
          </p:cNvPr>
          <p:cNvPicPr>
            <a:picLocks noChangeAspect="1"/>
          </p:cNvPicPr>
          <p:nvPr/>
        </p:nvPicPr>
        <p:blipFill>
          <a:blip r:embed="rId3"/>
          <a:stretch>
            <a:fillRect/>
          </a:stretch>
        </p:blipFill>
        <p:spPr>
          <a:xfrm>
            <a:off x="1343075" y="1295400"/>
            <a:ext cx="7372251" cy="4191000"/>
          </a:xfrm>
          <a:prstGeom prst="rect">
            <a:avLst/>
          </a:prstGeom>
        </p:spPr>
      </p:pic>
    </p:spTree>
    <p:extLst>
      <p:ext uri="{BB962C8B-B14F-4D97-AF65-F5344CB8AC3E}">
        <p14:creationId xmlns:p14="http://schemas.microsoft.com/office/powerpoint/2010/main" val="1732589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sz="3600">
                <a:solidFill>
                  <a:srgbClr val="FFFF00"/>
                </a:solidFill>
              </a:rPr>
              <a:t>Questions?</a:t>
            </a:r>
          </a:p>
        </p:txBody>
      </p:sp>
      <p:sp>
        <p:nvSpPr>
          <p:cNvPr id="5" name="Text Placeholder 4"/>
          <p:cNvSpPr>
            <a:spLocks noGrp="1"/>
          </p:cNvSpPr>
          <p:nvPr>
            <p:ph type="body" idx="1"/>
          </p:nvPr>
        </p:nvSpPr>
        <p:spPr>
          <a:xfrm>
            <a:off x="914400" y="1437010"/>
            <a:ext cx="8229600" cy="4154392"/>
          </a:xfrm>
        </p:spPr>
        <p:txBody>
          <a:bodyPr/>
          <a:lstStyle/>
          <a:p>
            <a:pPr>
              <a:spcBef>
                <a:spcPts val="600"/>
              </a:spcBef>
              <a:spcAft>
                <a:spcPts val="1200"/>
              </a:spcAft>
              <a:buFont typeface="Arial" panose="020B0604020202020204" pitchFamily="34" charset="0"/>
              <a:buChar char="•"/>
            </a:pPr>
            <a:r>
              <a:rPr lang="en-US" sz="1600"/>
              <a:t>For NPI programmatic support, email: </a:t>
            </a:r>
            <a:r>
              <a:rPr lang="en-US" sz="1600">
                <a:hlinkClick r:id="rId3"/>
              </a:rPr>
              <a:t>EvaluateSNAPEd@ucanr.edu</a:t>
            </a:r>
            <a:r>
              <a:rPr lang="en-US" sz="1600"/>
              <a:t> </a:t>
            </a:r>
            <a:endParaRPr lang="en-US"/>
          </a:p>
          <a:p>
            <a:pPr>
              <a:spcBef>
                <a:spcPts val="600"/>
              </a:spcBef>
              <a:spcAft>
                <a:spcPts val="1200"/>
              </a:spcAft>
              <a:buFont typeface="Arial" panose="020B0604020202020204" pitchFamily="34" charset="0"/>
              <a:buChar char="•"/>
            </a:pPr>
            <a:r>
              <a:rPr lang="en-US" sz="1600"/>
              <a:t>KSU PEARS Support Website: </a:t>
            </a:r>
            <a:r>
              <a:rPr lang="en-US" sz="1600">
                <a:hlinkClick r:id="rId4"/>
              </a:rPr>
              <a:t>https://support.pears.oeie.org/</a:t>
            </a:r>
            <a:endParaRPr lang="en-US" sz="1600"/>
          </a:p>
          <a:p>
            <a:pPr>
              <a:spcBef>
                <a:spcPts val="600"/>
              </a:spcBef>
              <a:spcAft>
                <a:spcPts val="1200"/>
              </a:spcAft>
              <a:buFont typeface="Arial" panose="020B0604020202020204" pitchFamily="34" charset="0"/>
              <a:buChar char="•"/>
            </a:pPr>
            <a:r>
              <a:rPr lang="en-US" sz="1600"/>
              <a:t>CDPH/NPI PEARS Website (links to training webinars, printable materials, and CDPH-specific resources): </a:t>
            </a:r>
            <a:r>
              <a:rPr lang="en-US" sz="1600">
                <a:hlinkClick r:id="rId5"/>
              </a:rPr>
              <a:t>http://ucanr.edu/sites/CDPH_PEARS/</a:t>
            </a:r>
            <a:r>
              <a:rPr lang="en-US" sz="1600"/>
              <a:t> </a:t>
            </a:r>
          </a:p>
          <a:p>
            <a:pPr>
              <a:buFont typeface="Arial" panose="020B0604020202020204" pitchFamily="34" charset="0"/>
              <a:buChar char="•"/>
            </a:pPr>
            <a:r>
              <a:rPr lang="en-US" sz="1600"/>
              <a:t>KSU Office Hours (technical support): every other Wednesday, 1:00 PM PST</a:t>
            </a:r>
            <a:endParaRPr lang="en-US"/>
          </a:p>
          <a:p>
            <a:pPr lvl="1">
              <a:buFont typeface="Arial" panose="020B0604020202020204" pitchFamily="34" charset="0"/>
              <a:buChar char="•"/>
            </a:pPr>
            <a:r>
              <a:rPr lang="en-US" u="sng">
                <a:hlinkClick r:id="rId6"/>
              </a:rPr>
              <a:t>https://ksu.zoom.us/j/543214262</a:t>
            </a:r>
            <a:endParaRPr lang="en-US" u="sng"/>
          </a:p>
          <a:p>
            <a:pPr lvl="1">
              <a:buFont typeface="Arial" panose="020B0604020202020204" pitchFamily="34" charset="0"/>
              <a:buChar char="•"/>
            </a:pPr>
            <a:r>
              <a:rPr lang="en-US" sz="1600"/>
              <a:t>1(646)558-8656; meeting ID: 543 214 262</a:t>
            </a:r>
          </a:p>
          <a:p>
            <a:pPr lvl="1">
              <a:buFont typeface="Arial" panose="020B0604020202020204" pitchFamily="34" charset="0"/>
              <a:buChar char="•"/>
            </a:pPr>
            <a:endParaRPr lang="en-US" sz="1600"/>
          </a:p>
          <a:p>
            <a:pPr>
              <a:spcBef>
                <a:spcPts val="600"/>
              </a:spcBef>
              <a:buFont typeface="Arial" panose="020B0604020202020204" pitchFamily="34" charset="0"/>
              <a:buChar char="•"/>
            </a:pPr>
            <a:r>
              <a:rPr lang="en-US" sz="1600"/>
              <a:t>CDPH/NPI SNAP-Ed Office Hours (programmatic support): </a:t>
            </a:r>
          </a:p>
          <a:p>
            <a:pPr lvl="1">
              <a:spcBef>
                <a:spcPts val="600"/>
              </a:spcBef>
              <a:buChar char="•"/>
            </a:pPr>
            <a:r>
              <a:rPr lang="en-US" sz="1600"/>
              <a:t>4</a:t>
            </a:r>
            <a:r>
              <a:rPr lang="en-US" sz="1600" baseline="30000"/>
              <a:t>th</a:t>
            </a:r>
            <a:r>
              <a:rPr lang="en-US" sz="1600"/>
              <a:t> Thursday of the month, 1:30 PM PST</a:t>
            </a:r>
            <a:endParaRPr lang="en-US"/>
          </a:p>
          <a:p>
            <a:pPr lvl="1">
              <a:spcBef>
                <a:spcPts val="600"/>
              </a:spcBef>
              <a:buFont typeface="Arial" panose="020B0604020202020204" pitchFamily="34" charset="0"/>
              <a:buChar char="•"/>
            </a:pPr>
            <a:r>
              <a:rPr lang="en-US" sz="1600"/>
              <a:t>1(669)900-6833; meeting ID: 260 319 270</a:t>
            </a:r>
          </a:p>
          <a:p>
            <a:pPr lvl="1">
              <a:buFont typeface="Arial" panose="020B0604020202020204" pitchFamily="34" charset="0"/>
              <a:buChar char="•"/>
            </a:pPr>
            <a:endParaRPr lang="en-US" sz="1600"/>
          </a:p>
          <a:p>
            <a:pPr marL="203200" indent="0">
              <a:spcAft>
                <a:spcPts val="600"/>
              </a:spcAft>
              <a:buNone/>
            </a:pPr>
            <a:endParaRPr lang="en-US" sz="2400"/>
          </a:p>
        </p:txBody>
      </p:sp>
    </p:spTree>
    <p:extLst>
      <p:ext uri="{BB962C8B-B14F-4D97-AF65-F5344CB8AC3E}">
        <p14:creationId xmlns:p14="http://schemas.microsoft.com/office/powerpoint/2010/main" val="153300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5F1E0F-5B4E-2046-9EB3-77B2B2FED559}"/>
              </a:ext>
            </a:extLst>
          </p:cNvPr>
          <p:cNvSpPr>
            <a:spLocks noGrp="1"/>
          </p:cNvSpPr>
          <p:nvPr>
            <p:ph type="title"/>
          </p:nvPr>
        </p:nvSpPr>
        <p:spPr>
          <a:xfrm>
            <a:off x="914400" y="76200"/>
            <a:ext cx="8229600" cy="1143000"/>
          </a:xfrm>
        </p:spPr>
        <p:txBody>
          <a:bodyPr/>
          <a:lstStyle/>
          <a:p>
            <a:r>
              <a:rPr lang="en-US" sz="4000" b="1"/>
              <a:t>Introduction</a:t>
            </a:r>
          </a:p>
        </p:txBody>
      </p:sp>
      <p:sp>
        <p:nvSpPr>
          <p:cNvPr id="6" name="Text Placeholder 5">
            <a:extLst>
              <a:ext uri="{FF2B5EF4-FFF2-40B4-BE49-F238E27FC236}">
                <a16:creationId xmlns:a16="http://schemas.microsoft.com/office/drawing/2014/main" id="{B2B7DCDF-DA20-3341-A103-44B343F784AA}"/>
              </a:ext>
            </a:extLst>
          </p:cNvPr>
          <p:cNvSpPr>
            <a:spLocks noGrp="1"/>
          </p:cNvSpPr>
          <p:nvPr>
            <p:ph type="body" idx="1"/>
          </p:nvPr>
        </p:nvSpPr>
        <p:spPr>
          <a:xfrm>
            <a:off x="813660" y="914400"/>
            <a:ext cx="8392332" cy="4953000"/>
          </a:xfrm>
        </p:spPr>
        <p:txBody>
          <a:bodyPr/>
          <a:lstStyle/>
          <a:p>
            <a:pPr marL="203200" indent="0">
              <a:buNone/>
            </a:pPr>
            <a:r>
              <a:rPr lang="en-US" sz="1800" i="1"/>
              <a:t>	Thank you for your hard work and tireless efforts in planning and implementing SNAP-Ed PSEs! </a:t>
            </a:r>
          </a:p>
          <a:p>
            <a:pPr marL="203200" indent="0">
              <a:buNone/>
            </a:pPr>
            <a:r>
              <a:rPr lang="en-US" sz="1800" i="1"/>
              <a:t>	We also thank you for the time you have spent reporting your PSE work into PEARS. The following slides show aggregated data for all LHDs, based on what was reported for FFY 2018. These data show where PSEs are collectively focused, the types of strategies that are most frequently adopted, the most common barriers and facilitators to PSE work, and other key aspects asked about in PEARS.  Check the “slide notes” section throughout this slide deck for important points and take-</a:t>
            </a:r>
            <a:r>
              <a:rPr lang="en-US" sz="1800" i="1" err="1"/>
              <a:t>aways</a:t>
            </a:r>
            <a:r>
              <a:rPr lang="en-US" sz="1800" i="1"/>
              <a:t>.</a:t>
            </a:r>
          </a:p>
          <a:p>
            <a:pPr marL="203200" indent="0">
              <a:buNone/>
            </a:pPr>
            <a:r>
              <a:rPr lang="en-US" sz="1800" i="1"/>
              <a:t>	Last year you also received a set of slides that summarize the FFY 2018 PSE work from your own LHD. We are working on developing a different way to summarize LHD-level data; as such, these summaries are not yet available. However, it is our hope that by first sending these aggregated results, you can begin to compare your local efforts with what’s happening across the state and use this information to inform your on-going and future PSE work. As always, we welcome your feedback and questions! </a:t>
            </a:r>
          </a:p>
        </p:txBody>
      </p:sp>
    </p:spTree>
    <p:extLst>
      <p:ext uri="{BB962C8B-B14F-4D97-AF65-F5344CB8AC3E}">
        <p14:creationId xmlns:p14="http://schemas.microsoft.com/office/powerpoint/2010/main" val="192680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8229600" cy="944563"/>
          </a:xfrm>
          <a:solidFill>
            <a:schemeClr val="bg2">
              <a:lumMod val="75000"/>
            </a:schemeClr>
          </a:solidFill>
        </p:spPr>
        <p:txBody>
          <a:bodyPr/>
          <a:lstStyle/>
          <a:p>
            <a:r>
              <a:rPr lang="en-US" sz="3600">
                <a:solidFill>
                  <a:srgbClr val="FFFF00"/>
                </a:solidFill>
              </a:rPr>
              <a:t>PSE reach</a:t>
            </a:r>
          </a:p>
        </p:txBody>
      </p:sp>
      <p:sp>
        <p:nvSpPr>
          <p:cNvPr id="6" name="Text Placeholder 5"/>
          <p:cNvSpPr>
            <a:spLocks noGrp="1"/>
          </p:cNvSpPr>
          <p:nvPr>
            <p:ph type="body" idx="1"/>
          </p:nvPr>
        </p:nvSpPr>
        <p:spPr>
          <a:xfrm>
            <a:off x="1143000" y="1600200"/>
            <a:ext cx="8001000" cy="5257800"/>
          </a:xfrm>
        </p:spPr>
        <p:txBody>
          <a:bodyPr/>
          <a:lstStyle/>
          <a:p>
            <a:pPr marL="3289300" lvl="6" indent="-457200">
              <a:spcAft>
                <a:spcPts val="1200"/>
              </a:spcAft>
              <a:buFont typeface="Arial" panose="020B0604020202020204" pitchFamily="34" charset="0"/>
              <a:buChar char="•"/>
              <a:tabLst>
                <a:tab pos="461963" algn="l"/>
              </a:tabLst>
            </a:pPr>
            <a:r>
              <a:rPr lang="en-US" sz="2400" dirty="0"/>
              <a:t>56 LHDs</a:t>
            </a:r>
            <a:endParaRPr lang="en-US" dirty="0"/>
          </a:p>
          <a:p>
            <a:pPr marL="3147695" lvl="6" indent="-315595">
              <a:spcAft>
                <a:spcPts val="1200"/>
              </a:spcAft>
              <a:tabLst>
                <a:tab pos="461963" algn="l"/>
              </a:tabLst>
            </a:pPr>
            <a:r>
              <a:rPr lang="en-US" sz="2400" dirty="0"/>
              <a:t>1062 sites</a:t>
            </a:r>
          </a:p>
          <a:p>
            <a:pPr marL="3147695" lvl="6" indent="-315595">
              <a:spcAft>
                <a:spcPts val="1200"/>
              </a:spcAft>
              <a:tabLst>
                <a:tab pos="461963" algn="l"/>
              </a:tabLst>
            </a:pPr>
            <a:r>
              <a:rPr lang="en-US" sz="2400" dirty="0"/>
              <a:t>over </a:t>
            </a:r>
            <a:r>
              <a:rPr lang="en-US" sz="2400" dirty="0">
                <a:solidFill>
                  <a:schemeClr val="tx1"/>
                </a:solidFill>
              </a:rPr>
              <a:t>2.0 million people</a:t>
            </a:r>
          </a:p>
          <a:p>
            <a:pPr marL="3147695" lvl="6" indent="-315595">
              <a:spcAft>
                <a:spcPts val="1200"/>
              </a:spcAft>
              <a:tabLst>
                <a:tab pos="461963" algn="l"/>
              </a:tabLst>
            </a:pPr>
            <a:r>
              <a:rPr lang="en-US" sz="2400" dirty="0"/>
              <a:t>average 19 sites/LHD</a:t>
            </a:r>
          </a:p>
          <a:p>
            <a:pPr marL="3147695" lvl="6" indent="-315595">
              <a:spcAft>
                <a:spcPts val="1200"/>
              </a:spcAft>
              <a:tabLst>
                <a:tab pos="461963" algn="l"/>
              </a:tabLst>
            </a:pPr>
            <a:r>
              <a:rPr lang="en-US" sz="2400" dirty="0">
                <a:solidFill>
                  <a:schemeClr val="tx1"/>
                </a:solidFill>
              </a:rPr>
              <a:t>4.6 </a:t>
            </a:r>
            <a:r>
              <a:rPr lang="en-US" sz="2400" dirty="0"/>
              <a:t>settings/LHD </a:t>
            </a:r>
            <a:r>
              <a:rPr lang="en-US" sz="1600" dirty="0"/>
              <a:t>(range: 1-18 settings)</a:t>
            </a:r>
          </a:p>
          <a:p>
            <a:pPr marL="3147695" lvl="6" indent="-315595">
              <a:spcAft>
                <a:spcPts val="1200"/>
              </a:spcAft>
              <a:tabLst>
                <a:tab pos="461963" algn="l"/>
              </a:tabLst>
            </a:pPr>
            <a:r>
              <a:rPr lang="en-US" sz="2400" dirty="0"/>
              <a:t>On average, worked with sites for 2.4 years</a:t>
            </a:r>
            <a:r>
              <a:rPr lang="en-US" sz="1600" dirty="0"/>
              <a:t> (range: 1-13 years)</a:t>
            </a:r>
          </a:p>
        </p:txBody>
      </p:sp>
      <p:pic>
        <p:nvPicPr>
          <p:cNvPr id="7" name="Picture 5" descr="http://www.city-data.com/forum/attachments/california/58760-moving-ny-california-help-california_counties_map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3352800" cy="387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95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4838" y="76200"/>
            <a:ext cx="8229600" cy="685800"/>
          </a:xfrm>
          <a:prstGeom prst="rect">
            <a:avLst/>
          </a:prstGeom>
          <a:solidFill>
            <a:schemeClr val="accent1">
              <a:lumMod val="50000"/>
            </a:schemeClr>
          </a:solidFill>
          <a:ln>
            <a:noFill/>
          </a:ln>
        </p:spPr>
        <p:txBody>
          <a:bodyPr lIns="91425" tIns="91425" rIns="91425" bIns="91425" anchor="ctr" anchorCtr="0">
            <a:normAutofit fontScale="77500" lnSpcReduction="20000"/>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r>
              <a:rPr lang="en-US" sz="3200" kern="0" dirty="0">
                <a:solidFill>
                  <a:srgbClr val="FFFF00"/>
                </a:solidFill>
              </a:rPr>
              <a:t>Where are PSE changes being made? (1062 sites total)</a:t>
            </a:r>
          </a:p>
        </p:txBody>
      </p:sp>
      <p:sp>
        <p:nvSpPr>
          <p:cNvPr id="7" name="Text Placeholder 6"/>
          <p:cNvSpPr>
            <a:spLocks noGrp="1"/>
          </p:cNvSpPr>
          <p:nvPr>
            <p:ph type="body" idx="1"/>
          </p:nvPr>
        </p:nvSpPr>
        <p:spPr>
          <a:xfrm>
            <a:off x="917911" y="762000"/>
            <a:ext cx="4409162" cy="5029200"/>
          </a:xfrm>
        </p:spPr>
        <p:txBody>
          <a:bodyPr/>
          <a:lstStyle/>
          <a:p>
            <a:pPr marL="0"/>
            <a:r>
              <a:rPr lang="en-US" dirty="0">
                <a:solidFill>
                  <a:schemeClr val="tx1"/>
                </a:solidFill>
                <a:latin typeface="+mn-lt"/>
                <a:ea typeface="Times New Roman"/>
              </a:rPr>
              <a:t>Eat</a:t>
            </a:r>
            <a:r>
              <a:rPr lang="en-US" dirty="0">
                <a:solidFill>
                  <a:schemeClr val="tx1"/>
                </a:solidFill>
                <a:ea typeface="Times New Roman"/>
              </a:rPr>
              <a:t>: 1%</a:t>
            </a:r>
            <a:endParaRPr lang="en-US" dirty="0">
              <a:solidFill>
                <a:schemeClr val="tx1">
                  <a:lumMod val="50000"/>
                  <a:lumOff val="50000"/>
                </a:schemeClr>
              </a:solidFill>
              <a:latin typeface="+mn-lt"/>
              <a:ea typeface="Times New Roman"/>
            </a:endParaRPr>
          </a:p>
          <a:p>
            <a:pPr indent="-229870">
              <a:buFont typeface="Times New Roman"/>
              <a:buChar char="-"/>
            </a:pPr>
            <a:r>
              <a:rPr lang="en-US" dirty="0">
                <a:solidFill>
                  <a:schemeClr val="tx1"/>
                </a:solidFill>
                <a:latin typeface="+mn-lt"/>
                <a:ea typeface="Times New Roman"/>
              </a:rPr>
              <a:t>Congregate meal site/senior nutrition center:&lt;1%</a:t>
            </a:r>
          </a:p>
          <a:p>
            <a:pPr indent="-229870">
              <a:buFont typeface="Times New Roman"/>
              <a:buChar char="-"/>
            </a:pPr>
            <a:r>
              <a:rPr lang="en-US" dirty="0">
                <a:solidFill>
                  <a:schemeClr val="tx1"/>
                </a:solidFill>
                <a:latin typeface="+mn-lt"/>
                <a:ea typeface="Times New Roman"/>
              </a:rPr>
              <a:t>Mobile vending/food trucks: &lt;1%</a:t>
            </a:r>
          </a:p>
          <a:p>
            <a:pPr indent="-229870">
              <a:buFont typeface="Times New Roman"/>
              <a:buChar char="-"/>
            </a:pPr>
            <a:r>
              <a:rPr lang="en-US" dirty="0">
                <a:solidFill>
                  <a:schemeClr val="tx1"/>
                </a:solidFill>
                <a:latin typeface="+mn-lt"/>
                <a:ea typeface="Times New Roman"/>
              </a:rPr>
              <a:t>Restaurants: &lt;1%</a:t>
            </a:r>
          </a:p>
          <a:p>
            <a:pPr indent="-229870">
              <a:buFont typeface="Times New Roman"/>
              <a:buChar char="-"/>
            </a:pPr>
            <a:r>
              <a:rPr lang="en-US" dirty="0">
                <a:solidFill>
                  <a:schemeClr val="tx1"/>
                </a:solidFill>
                <a:latin typeface="+mn-lt"/>
                <a:ea typeface="Times New Roman"/>
              </a:rPr>
              <a:t>Other places people go to ”eat”: &lt;1%</a:t>
            </a:r>
          </a:p>
          <a:p>
            <a:pPr marL="0"/>
            <a:r>
              <a:rPr lang="en-US" dirty="0">
                <a:solidFill>
                  <a:schemeClr val="tx1"/>
                </a:solidFill>
                <a:latin typeface="+mn-lt"/>
                <a:ea typeface="Times New Roman"/>
              </a:rPr>
              <a:t>Learn</a:t>
            </a:r>
            <a:r>
              <a:rPr lang="en-US" dirty="0">
                <a:solidFill>
                  <a:schemeClr val="tx1"/>
                </a:solidFill>
                <a:ea typeface="Times New Roman"/>
              </a:rPr>
              <a:t>: 60%</a:t>
            </a:r>
            <a:endParaRPr lang="en-US" dirty="0">
              <a:solidFill>
                <a:schemeClr val="tx1"/>
              </a:solidFill>
              <a:latin typeface="+mn-lt"/>
              <a:ea typeface="Times New Roman"/>
            </a:endParaRPr>
          </a:p>
          <a:p>
            <a:pPr indent="-229870">
              <a:buFont typeface="Times New Roman"/>
              <a:buChar char="-"/>
            </a:pPr>
            <a:r>
              <a:rPr lang="en-US" dirty="0">
                <a:solidFill>
                  <a:srgbClr val="FF0000"/>
                </a:solidFill>
                <a:latin typeface="+mn-lt"/>
                <a:ea typeface="Times New Roman"/>
              </a:rPr>
              <a:t>Before/Afterschool programs: 8%</a:t>
            </a:r>
          </a:p>
          <a:p>
            <a:pPr indent="-229870">
              <a:buFont typeface="Times New Roman"/>
              <a:buChar char="-"/>
            </a:pPr>
            <a:r>
              <a:rPr lang="en-US" dirty="0">
                <a:solidFill>
                  <a:srgbClr val="FF0000"/>
                </a:solidFill>
                <a:latin typeface="+mn-lt"/>
                <a:ea typeface="Times New Roman"/>
              </a:rPr>
              <a:t>Early care and education: 9%</a:t>
            </a:r>
          </a:p>
          <a:p>
            <a:pPr indent="-229870">
              <a:buFont typeface="Times New Roman"/>
              <a:buChar char="-"/>
            </a:pPr>
            <a:r>
              <a:rPr lang="en-US" dirty="0">
                <a:solidFill>
                  <a:schemeClr val="tx1"/>
                </a:solidFill>
                <a:latin typeface="+mn-lt"/>
                <a:ea typeface="Times New Roman"/>
              </a:rPr>
              <a:t>Family resource center: 2%</a:t>
            </a:r>
          </a:p>
          <a:p>
            <a:pPr indent="-229870">
              <a:buFont typeface="Times New Roman"/>
              <a:buChar char="-"/>
            </a:pPr>
            <a:r>
              <a:rPr lang="en-US" dirty="0">
                <a:solidFill>
                  <a:schemeClr val="tx1"/>
                </a:solidFill>
                <a:latin typeface="+mn-lt"/>
                <a:ea typeface="Times New Roman"/>
              </a:rPr>
              <a:t>Libraries: &lt;1%</a:t>
            </a:r>
          </a:p>
          <a:p>
            <a:pPr indent="-229870">
              <a:buFont typeface="Times New Roman"/>
              <a:buChar char="-"/>
            </a:pPr>
            <a:r>
              <a:rPr lang="en-US" dirty="0">
                <a:solidFill>
                  <a:schemeClr val="tx1"/>
                </a:solidFill>
                <a:latin typeface="+mn-lt"/>
                <a:ea typeface="Times New Roman"/>
              </a:rPr>
              <a:t>Colleges and universities: &lt;1%</a:t>
            </a:r>
          </a:p>
          <a:p>
            <a:pPr indent="-229870">
              <a:buFont typeface="Times New Roman"/>
              <a:buChar char="-"/>
            </a:pPr>
            <a:r>
              <a:rPr lang="en-US" dirty="0">
                <a:solidFill>
                  <a:srgbClr val="FF0000"/>
                </a:solidFill>
                <a:latin typeface="+mn-lt"/>
                <a:ea typeface="Times New Roman"/>
              </a:rPr>
              <a:t>Schools (K-12): 39%</a:t>
            </a:r>
          </a:p>
          <a:p>
            <a:pPr indent="-229870">
              <a:buFont typeface="Times New Roman"/>
              <a:buChar char="-"/>
            </a:pPr>
            <a:r>
              <a:rPr lang="en-US" dirty="0">
                <a:solidFill>
                  <a:schemeClr val="tx1"/>
                </a:solidFill>
                <a:latin typeface="+mn-lt"/>
                <a:ea typeface="Times New Roman"/>
              </a:rPr>
              <a:t>WIC clinics: &lt;1%</a:t>
            </a:r>
          </a:p>
          <a:p>
            <a:pPr indent="-229870">
              <a:buFont typeface="Times New Roman"/>
              <a:buChar char="-"/>
            </a:pPr>
            <a:r>
              <a:rPr lang="en-US" dirty="0">
                <a:solidFill>
                  <a:schemeClr val="tx1"/>
                </a:solidFill>
                <a:latin typeface="+mn-lt"/>
                <a:ea typeface="Times New Roman"/>
              </a:rPr>
              <a:t>Other places people go to “learn”: &lt;1%</a:t>
            </a:r>
          </a:p>
          <a:p>
            <a:pPr marL="0"/>
            <a:r>
              <a:rPr lang="en-US" dirty="0">
                <a:solidFill>
                  <a:schemeClr val="tx1"/>
                </a:solidFill>
                <a:latin typeface="+mn-lt"/>
                <a:ea typeface="Times New Roman"/>
              </a:rPr>
              <a:t>Live</a:t>
            </a:r>
            <a:r>
              <a:rPr lang="en-US" dirty="0">
                <a:solidFill>
                  <a:schemeClr val="tx1"/>
                </a:solidFill>
                <a:ea typeface="Times New Roman"/>
              </a:rPr>
              <a:t>: 11%</a:t>
            </a:r>
            <a:endParaRPr lang="en-US" dirty="0">
              <a:solidFill>
                <a:schemeClr val="tx1"/>
              </a:solidFill>
              <a:latin typeface="+mn-lt"/>
              <a:ea typeface="Times New Roman"/>
            </a:endParaRPr>
          </a:p>
          <a:p>
            <a:pPr indent="-229870">
              <a:buFont typeface="Times New Roman"/>
              <a:buChar char="-"/>
            </a:pPr>
            <a:r>
              <a:rPr lang="en-US" dirty="0">
                <a:solidFill>
                  <a:schemeClr val="tx1"/>
                </a:solidFill>
                <a:latin typeface="+mn-lt"/>
                <a:ea typeface="Times New Roman"/>
              </a:rPr>
              <a:t>Community organizations: 2%</a:t>
            </a:r>
          </a:p>
          <a:p>
            <a:pPr indent="-229870">
              <a:buFont typeface="Times New Roman"/>
              <a:buChar char="-"/>
            </a:pPr>
            <a:r>
              <a:rPr lang="en-US" dirty="0">
                <a:solidFill>
                  <a:srgbClr val="FF0000"/>
                </a:solidFill>
                <a:latin typeface="+mn-lt"/>
                <a:ea typeface="Times New Roman"/>
              </a:rPr>
              <a:t>Faith / places of worship: 5%</a:t>
            </a:r>
          </a:p>
          <a:p>
            <a:pPr indent="-229870">
              <a:buFont typeface="Times New Roman"/>
              <a:buChar char="-"/>
            </a:pPr>
            <a:r>
              <a:rPr lang="en-US" dirty="0">
                <a:solidFill>
                  <a:schemeClr val="tx1"/>
                </a:solidFill>
                <a:latin typeface="+mn-lt"/>
                <a:ea typeface="Times New Roman"/>
              </a:rPr>
              <a:t>Low-income health clinics: 1%</a:t>
            </a:r>
          </a:p>
          <a:p>
            <a:pPr indent="-229870">
              <a:buFont typeface="Times New Roman"/>
              <a:buChar char="-"/>
            </a:pPr>
            <a:r>
              <a:rPr lang="en-US" dirty="0">
                <a:solidFill>
                  <a:schemeClr val="tx1"/>
                </a:solidFill>
                <a:latin typeface="+mn-lt"/>
                <a:ea typeface="Times New Roman"/>
              </a:rPr>
              <a:t>Public housing: 2%</a:t>
            </a:r>
          </a:p>
          <a:p>
            <a:pPr indent="-229870">
              <a:buFont typeface="Times New Roman"/>
              <a:buChar char="-"/>
            </a:pPr>
            <a:r>
              <a:rPr lang="en-US" dirty="0">
                <a:solidFill>
                  <a:schemeClr val="tx1"/>
                </a:solidFill>
                <a:latin typeface="+mn-lt"/>
                <a:ea typeface="Times New Roman"/>
              </a:rPr>
              <a:t>Residential treatment centers: &lt;1%</a:t>
            </a:r>
          </a:p>
          <a:p>
            <a:pPr indent="-229870">
              <a:buFont typeface="Times New Roman"/>
              <a:buChar char="-"/>
            </a:pPr>
            <a:r>
              <a:rPr lang="en-US" dirty="0">
                <a:solidFill>
                  <a:schemeClr val="tx1"/>
                </a:solidFill>
                <a:latin typeface="+mn-lt"/>
                <a:ea typeface="Times New Roman"/>
              </a:rPr>
              <a:t>Shelters: &lt;1%</a:t>
            </a:r>
          </a:p>
          <a:p>
            <a:pPr indent="-229870">
              <a:buFont typeface="Times New Roman"/>
              <a:buChar char="-"/>
            </a:pPr>
            <a:r>
              <a:rPr lang="en-US" dirty="0">
                <a:solidFill>
                  <a:schemeClr val="tx1"/>
                </a:solidFill>
                <a:latin typeface="+mn-lt"/>
                <a:ea typeface="Times New Roman"/>
              </a:rPr>
              <a:t>Other neighborhood settings where people ”live”: &lt;1%</a:t>
            </a:r>
          </a:p>
          <a:p>
            <a:endParaRPr lang="en-US" sz="1600" dirty="0"/>
          </a:p>
        </p:txBody>
      </p:sp>
      <p:sp>
        <p:nvSpPr>
          <p:cNvPr id="8" name="Text Placeholder 7"/>
          <p:cNvSpPr>
            <a:spLocks noGrp="1"/>
          </p:cNvSpPr>
          <p:nvPr>
            <p:ph type="body" idx="2"/>
          </p:nvPr>
        </p:nvSpPr>
        <p:spPr>
          <a:xfrm>
            <a:off x="5115840" y="847596"/>
            <a:ext cx="4332961" cy="4687793"/>
          </a:xfrm>
        </p:spPr>
        <p:txBody>
          <a:bodyPr/>
          <a:lstStyle/>
          <a:p>
            <a:pPr marL="0"/>
            <a:r>
              <a:rPr lang="en-US" dirty="0">
                <a:solidFill>
                  <a:schemeClr val="tx1"/>
                </a:solidFill>
                <a:latin typeface="+mn-lt"/>
                <a:ea typeface="Times New Roman"/>
              </a:rPr>
              <a:t>Play</a:t>
            </a:r>
            <a:r>
              <a:rPr lang="en-US" dirty="0">
                <a:solidFill>
                  <a:schemeClr val="tx1"/>
                </a:solidFill>
                <a:ea typeface="Times New Roman"/>
              </a:rPr>
              <a:t>: 5%</a:t>
            </a:r>
            <a:endParaRPr lang="en-US" dirty="0">
              <a:solidFill>
                <a:schemeClr val="tx1"/>
              </a:solidFill>
              <a:latin typeface="+mn-lt"/>
              <a:ea typeface="Times New Roman"/>
            </a:endParaRPr>
          </a:p>
          <a:p>
            <a:pPr indent="-230188">
              <a:buFont typeface="Times New Roman"/>
              <a:buChar char="-"/>
            </a:pPr>
            <a:r>
              <a:rPr lang="en-US" dirty="0">
                <a:solidFill>
                  <a:schemeClr val="tx1"/>
                </a:solidFill>
                <a:latin typeface="+mn-lt"/>
                <a:ea typeface="Times New Roman"/>
              </a:rPr>
              <a:t>Bicycle and walking paths: &lt;1%</a:t>
            </a:r>
          </a:p>
          <a:p>
            <a:pPr indent="-230188">
              <a:buFont typeface="Times New Roman"/>
              <a:buChar char="-"/>
            </a:pPr>
            <a:r>
              <a:rPr lang="en-US" dirty="0">
                <a:solidFill>
                  <a:schemeClr val="tx1"/>
                </a:solidFill>
                <a:latin typeface="+mn-lt"/>
                <a:ea typeface="Times New Roman"/>
              </a:rPr>
              <a:t>Community centers: 1%</a:t>
            </a:r>
          </a:p>
          <a:p>
            <a:pPr indent="-230188">
              <a:buFont typeface="Times New Roman"/>
              <a:buChar char="-"/>
            </a:pPr>
            <a:r>
              <a:rPr lang="en-US" dirty="0">
                <a:solidFill>
                  <a:schemeClr val="tx1"/>
                </a:solidFill>
                <a:latin typeface="+mn-lt"/>
                <a:ea typeface="Times New Roman"/>
              </a:rPr>
              <a:t>Gardens (community): &lt;1%</a:t>
            </a:r>
          </a:p>
          <a:p>
            <a:pPr indent="-230188">
              <a:buFont typeface="Times New Roman"/>
              <a:buChar char="-"/>
            </a:pPr>
            <a:r>
              <a:rPr lang="en-US" dirty="0">
                <a:solidFill>
                  <a:schemeClr val="tx1"/>
                </a:solidFill>
                <a:latin typeface="+mn-lt"/>
                <a:ea typeface="Times New Roman"/>
              </a:rPr>
              <a:t>Parks and open spaces: 2%</a:t>
            </a:r>
          </a:p>
          <a:p>
            <a:pPr indent="-230188">
              <a:buFont typeface="Times New Roman"/>
              <a:buChar char="-"/>
            </a:pPr>
            <a:r>
              <a:rPr lang="en-US" dirty="0">
                <a:solidFill>
                  <a:schemeClr val="tx1"/>
                </a:solidFill>
                <a:latin typeface="+mn-lt"/>
                <a:ea typeface="Times New Roman"/>
              </a:rPr>
              <a:t>Youth Organizations (e.g. Boys or Girls Clubs, YMCA): &lt;1%</a:t>
            </a:r>
          </a:p>
          <a:p>
            <a:pPr marL="0"/>
            <a:r>
              <a:rPr lang="en-US" dirty="0">
                <a:solidFill>
                  <a:schemeClr val="tx1"/>
                </a:solidFill>
                <a:latin typeface="+mn-lt"/>
                <a:ea typeface="Times New Roman"/>
              </a:rPr>
              <a:t>Shop</a:t>
            </a:r>
            <a:r>
              <a:rPr lang="en-US" dirty="0">
                <a:solidFill>
                  <a:schemeClr val="tx1"/>
                </a:solidFill>
                <a:ea typeface="Times New Roman"/>
              </a:rPr>
              <a:t>: 19%</a:t>
            </a:r>
            <a:endParaRPr lang="en-US" dirty="0">
              <a:solidFill>
                <a:schemeClr val="tx1"/>
              </a:solidFill>
              <a:latin typeface="+mn-lt"/>
              <a:ea typeface="Times New Roman"/>
            </a:endParaRPr>
          </a:p>
          <a:p>
            <a:pPr indent="-230188">
              <a:buFont typeface="Times New Roman"/>
              <a:buChar char="-"/>
            </a:pPr>
            <a:r>
              <a:rPr lang="en-US" dirty="0">
                <a:solidFill>
                  <a:schemeClr val="tx1"/>
                </a:solidFill>
                <a:latin typeface="+mn-lt"/>
                <a:ea typeface="Times New Roman"/>
              </a:rPr>
              <a:t>Farmers markets: 3%</a:t>
            </a:r>
          </a:p>
          <a:p>
            <a:pPr indent="-230188">
              <a:buFont typeface="Times New Roman"/>
              <a:buChar char="-"/>
            </a:pPr>
            <a:r>
              <a:rPr lang="en-US" dirty="0">
                <a:solidFill>
                  <a:schemeClr val="tx1"/>
                </a:solidFill>
                <a:latin typeface="+mn-lt"/>
                <a:ea typeface="Times New Roman"/>
              </a:rPr>
              <a:t>Food banks and pantries: 2%</a:t>
            </a:r>
          </a:p>
          <a:p>
            <a:pPr indent="-230188">
              <a:buFont typeface="Times New Roman"/>
              <a:buChar char="-"/>
            </a:pPr>
            <a:r>
              <a:rPr lang="en-US" dirty="0">
                <a:solidFill>
                  <a:schemeClr val="tx1"/>
                </a:solidFill>
                <a:latin typeface="+mn-lt"/>
                <a:ea typeface="Times New Roman"/>
              </a:rPr>
              <a:t>Large food stores (4+ registers): 4%</a:t>
            </a:r>
          </a:p>
          <a:p>
            <a:pPr indent="-230188">
              <a:buFont typeface="Times New Roman"/>
              <a:buChar char="-"/>
            </a:pPr>
            <a:r>
              <a:rPr lang="en-US" dirty="0">
                <a:solidFill>
                  <a:srgbClr val="FF0000"/>
                </a:solidFill>
                <a:latin typeface="+mn-lt"/>
                <a:ea typeface="Times New Roman"/>
              </a:rPr>
              <a:t>Small food stores (&lt;= 3 registers): 10%</a:t>
            </a:r>
          </a:p>
          <a:p>
            <a:pPr marL="0"/>
            <a:r>
              <a:rPr lang="en-US" dirty="0">
                <a:solidFill>
                  <a:schemeClr val="tx1"/>
                </a:solidFill>
                <a:latin typeface="+mn-lt"/>
                <a:ea typeface="Times New Roman"/>
              </a:rPr>
              <a:t>Work: 5%</a:t>
            </a:r>
          </a:p>
          <a:p>
            <a:pPr indent="-230188">
              <a:buFont typeface="Times New Roman"/>
              <a:buChar char="-"/>
            </a:pPr>
            <a:r>
              <a:rPr lang="en-US" dirty="0">
                <a:solidFill>
                  <a:schemeClr val="tx1"/>
                </a:solidFill>
                <a:latin typeface="+mn-lt"/>
                <a:ea typeface="Times New Roman"/>
              </a:rPr>
              <a:t>Job training programs/TANF worksites: &lt;1%</a:t>
            </a:r>
          </a:p>
          <a:p>
            <a:pPr indent="-230188">
              <a:buFont typeface="Times New Roman"/>
              <a:buChar char="-"/>
            </a:pPr>
            <a:r>
              <a:rPr lang="en-US" dirty="0">
                <a:solidFill>
                  <a:schemeClr val="tx1"/>
                </a:solidFill>
                <a:latin typeface="+mn-lt"/>
                <a:ea typeface="Times New Roman"/>
              </a:rPr>
              <a:t>SNAP offices: &lt;1%</a:t>
            </a:r>
          </a:p>
          <a:p>
            <a:pPr indent="-230188">
              <a:buFont typeface="Times New Roman"/>
              <a:buChar char="-"/>
            </a:pPr>
            <a:r>
              <a:rPr lang="en-US" dirty="0">
                <a:solidFill>
                  <a:schemeClr val="tx1"/>
                </a:solidFill>
                <a:latin typeface="+mn-lt"/>
                <a:ea typeface="Times New Roman"/>
              </a:rPr>
              <a:t>Worksites with low-wage workers: 4%</a:t>
            </a:r>
          </a:p>
          <a:p>
            <a:endParaRPr lang="en-US" dirty="0"/>
          </a:p>
        </p:txBody>
      </p:sp>
    </p:spTree>
    <p:extLst>
      <p:ext uri="{BB962C8B-B14F-4D97-AF65-F5344CB8AC3E}">
        <p14:creationId xmlns:p14="http://schemas.microsoft.com/office/powerpoint/2010/main" val="105938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sz="3600" dirty="0">
                <a:solidFill>
                  <a:srgbClr val="FFFF00"/>
                </a:solidFill>
              </a:rPr>
              <a:t>USDA Priority Sites</a:t>
            </a:r>
            <a:br>
              <a:rPr lang="en-US" sz="3600" dirty="0">
                <a:solidFill>
                  <a:srgbClr val="FFFF00"/>
                </a:solidFill>
              </a:rPr>
            </a:br>
            <a:r>
              <a:rPr lang="en-US" sz="3600" dirty="0">
                <a:solidFill>
                  <a:srgbClr val="FFFF00"/>
                </a:solidFill>
              </a:rPr>
              <a:t>(n=1062 sites)</a:t>
            </a:r>
          </a:p>
        </p:txBody>
      </p:sp>
      <p:sp>
        <p:nvSpPr>
          <p:cNvPr id="5" name="Text Placeholder 4"/>
          <p:cNvSpPr>
            <a:spLocks noGrp="1"/>
          </p:cNvSpPr>
          <p:nvPr>
            <p:ph type="body" idx="1"/>
          </p:nvPr>
        </p:nvSpPr>
        <p:spPr>
          <a:xfrm>
            <a:off x="1066800" y="1600200"/>
            <a:ext cx="7848600" cy="4154392"/>
          </a:xfrm>
        </p:spPr>
        <p:txBody>
          <a:bodyPr/>
          <a:lstStyle/>
          <a:p>
            <a:pPr>
              <a:spcAft>
                <a:spcPts val="1200"/>
              </a:spcAft>
            </a:pPr>
            <a:r>
              <a:rPr lang="en-US" sz="2800"/>
              <a:t>USDA summer meal site: 16%</a:t>
            </a:r>
          </a:p>
          <a:p>
            <a:pPr>
              <a:spcAft>
                <a:spcPts val="1200"/>
              </a:spcAft>
            </a:pPr>
            <a:r>
              <a:rPr lang="en-US" sz="2800"/>
              <a:t>Indian reservation: &lt;1%</a:t>
            </a:r>
          </a:p>
          <a:p>
            <a:pPr>
              <a:spcAft>
                <a:spcPts val="1200"/>
              </a:spcAft>
            </a:pPr>
            <a:r>
              <a:rPr lang="en-US" sz="2800"/>
              <a:t>Military base: 0%</a:t>
            </a:r>
          </a:p>
          <a:p>
            <a:pPr marL="203200" indent="0">
              <a:spcAft>
                <a:spcPts val="600"/>
              </a:spcAft>
              <a:buNone/>
            </a:pPr>
            <a:r>
              <a:rPr lang="en-US" sz="2400"/>
              <a:t> </a:t>
            </a:r>
            <a:r>
              <a:rPr lang="en-US" sz="2800"/>
              <a:t> </a:t>
            </a:r>
          </a:p>
        </p:txBody>
      </p:sp>
    </p:spTree>
    <p:extLst>
      <p:ext uri="{BB962C8B-B14F-4D97-AF65-F5344CB8AC3E}">
        <p14:creationId xmlns:p14="http://schemas.microsoft.com/office/powerpoint/2010/main" val="429292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9144000" cy="1143000"/>
          </a:xfrm>
          <a:solidFill>
            <a:schemeClr val="bg2">
              <a:lumMod val="75000"/>
            </a:schemeClr>
          </a:solidFill>
        </p:spPr>
        <p:txBody>
          <a:bodyPr/>
          <a:lstStyle/>
          <a:p>
            <a:r>
              <a:rPr lang="en-US" sz="3600" dirty="0">
                <a:solidFill>
                  <a:srgbClr val="FFFF00"/>
                </a:solidFill>
              </a:rPr>
              <a:t>Stage of implementation</a:t>
            </a:r>
            <a:br>
              <a:rPr lang="en-US" sz="3600" dirty="0">
                <a:solidFill>
                  <a:srgbClr val="FFFF00"/>
                </a:solidFill>
              </a:rPr>
            </a:br>
            <a:r>
              <a:rPr lang="en-US" sz="3600" dirty="0">
                <a:solidFill>
                  <a:srgbClr val="FFFF00"/>
                </a:solidFill>
              </a:rPr>
              <a:t>(n=1062 sites)</a:t>
            </a:r>
          </a:p>
        </p:txBody>
      </p:sp>
      <p:graphicFrame>
        <p:nvGraphicFramePr>
          <p:cNvPr id="4" name="Chart 3"/>
          <p:cNvGraphicFramePr/>
          <p:nvPr>
            <p:extLst>
              <p:ext uri="{D42A27DB-BD31-4B8C-83A1-F6EECF244321}">
                <p14:modId xmlns:p14="http://schemas.microsoft.com/office/powerpoint/2010/main" val="1709135153"/>
              </p:ext>
            </p:extLst>
          </p:nvPr>
        </p:nvGraphicFramePr>
        <p:xfrm>
          <a:off x="1066800" y="1295400"/>
          <a:ext cx="83820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14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
            <a:ext cx="8458200" cy="914400"/>
          </a:xfrm>
          <a:solidFill>
            <a:schemeClr val="bg2">
              <a:lumMod val="75000"/>
            </a:schemeClr>
          </a:solidFill>
        </p:spPr>
        <p:txBody>
          <a:bodyPr/>
          <a:lstStyle/>
          <a:p>
            <a:r>
              <a:rPr lang="en-US" sz="3600">
                <a:solidFill>
                  <a:srgbClr val="FFFF00"/>
                </a:solidFill>
              </a:rPr>
              <a:t>Which settings had the highest reach?  </a:t>
            </a:r>
          </a:p>
        </p:txBody>
      </p:sp>
      <p:graphicFrame>
        <p:nvGraphicFramePr>
          <p:cNvPr id="6" name="Table 5"/>
          <p:cNvGraphicFramePr>
            <a:graphicFrameLocks noGrp="1"/>
          </p:cNvGraphicFramePr>
          <p:nvPr>
            <p:extLst>
              <p:ext uri="{D42A27DB-BD31-4B8C-83A1-F6EECF244321}">
                <p14:modId xmlns:p14="http://schemas.microsoft.com/office/powerpoint/2010/main" val="3617361481"/>
              </p:ext>
            </p:extLst>
          </p:nvPr>
        </p:nvGraphicFramePr>
        <p:xfrm>
          <a:off x="762001" y="1066801"/>
          <a:ext cx="8448993" cy="4607559"/>
        </p:xfrm>
        <a:graphic>
          <a:graphicData uri="http://schemas.openxmlformats.org/drawingml/2006/table">
            <a:tbl>
              <a:tblPr firstRow="1" bandRow="1">
                <a:tableStyleId>{5C22544A-7EE6-4342-B048-85BDC9FD1C3A}</a:tableStyleId>
              </a:tblPr>
              <a:tblGrid>
                <a:gridCol w="3284561">
                  <a:extLst>
                    <a:ext uri="{9D8B030D-6E8A-4147-A177-3AD203B41FA5}">
                      <a16:colId xmlns:a16="http://schemas.microsoft.com/office/drawing/2014/main" val="20000"/>
                    </a:ext>
                  </a:extLst>
                </a:gridCol>
                <a:gridCol w="1897039">
                  <a:extLst>
                    <a:ext uri="{9D8B030D-6E8A-4147-A177-3AD203B41FA5}">
                      <a16:colId xmlns:a16="http://schemas.microsoft.com/office/drawing/2014/main" val="20001"/>
                    </a:ext>
                  </a:extLst>
                </a:gridCol>
                <a:gridCol w="1569493">
                  <a:extLst>
                    <a:ext uri="{9D8B030D-6E8A-4147-A177-3AD203B41FA5}">
                      <a16:colId xmlns:a16="http://schemas.microsoft.com/office/drawing/2014/main" val="20002"/>
                    </a:ext>
                  </a:extLst>
                </a:gridCol>
                <a:gridCol w="1697900">
                  <a:extLst>
                    <a:ext uri="{9D8B030D-6E8A-4147-A177-3AD203B41FA5}">
                      <a16:colId xmlns:a16="http://schemas.microsoft.com/office/drawing/2014/main" val="20003"/>
                    </a:ext>
                  </a:extLst>
                </a:gridCol>
              </a:tblGrid>
              <a:tr h="416560">
                <a:tc>
                  <a:txBody>
                    <a:bodyPr/>
                    <a:lstStyle/>
                    <a:p>
                      <a:r>
                        <a:rPr lang="en-US" sz="2300"/>
                        <a:t>Setting</a:t>
                      </a:r>
                    </a:p>
                  </a:txBody>
                  <a:tcPr/>
                </a:tc>
                <a:tc>
                  <a:txBody>
                    <a:bodyPr/>
                    <a:lstStyle/>
                    <a:p>
                      <a:r>
                        <a:rPr lang="en-US" sz="2300"/>
                        <a:t>Total</a:t>
                      </a:r>
                      <a:r>
                        <a:rPr lang="en-US" sz="2300" baseline="0"/>
                        <a:t> Reach</a:t>
                      </a:r>
                      <a:endParaRPr lang="en-US" sz="2300"/>
                    </a:p>
                  </a:txBody>
                  <a:tcPr/>
                </a:tc>
                <a:tc>
                  <a:txBody>
                    <a:bodyPr/>
                    <a:lstStyle/>
                    <a:p>
                      <a:r>
                        <a:rPr lang="en-US" sz="2300"/>
                        <a:t>#</a:t>
                      </a:r>
                      <a:r>
                        <a:rPr lang="en-US" sz="2300" baseline="0"/>
                        <a:t> of Sites</a:t>
                      </a:r>
                      <a:endParaRPr lang="en-US" sz="2300"/>
                    </a:p>
                  </a:txBody>
                  <a:tcPr/>
                </a:tc>
                <a:tc>
                  <a:txBody>
                    <a:bodyPr/>
                    <a:lstStyle/>
                    <a:p>
                      <a:r>
                        <a:rPr lang="en-US" sz="2300"/>
                        <a:t>Reach/site</a:t>
                      </a:r>
                    </a:p>
                  </a:txBody>
                  <a:tcPr/>
                </a:tc>
                <a:extLst>
                  <a:ext uri="{0D108BD9-81ED-4DB2-BD59-A6C34878D82A}">
                    <a16:rowId xmlns:a16="http://schemas.microsoft.com/office/drawing/2014/main" val="10000"/>
                  </a:ext>
                </a:extLst>
              </a:tr>
              <a:tr h="416560">
                <a:tc>
                  <a:txBody>
                    <a:bodyPr/>
                    <a:lstStyle/>
                    <a:p>
                      <a:pPr algn="l" fontAlgn="b"/>
                      <a:r>
                        <a:rPr lang="en-US" sz="1800" b="0" i="0" u="none" strike="noStrike">
                          <a:solidFill>
                            <a:srgbClr val="000000"/>
                          </a:solidFill>
                          <a:effectLst/>
                          <a:latin typeface="Calibri" panose="020F0502020204030204" pitchFamily="34" charset="0"/>
                        </a:rPr>
                        <a:t>Schools (K-12)</a:t>
                      </a:r>
                    </a:p>
                  </a:txBody>
                  <a:tcPr marL="0" marR="0" marT="0" marB="0" anchor="b"/>
                </a:tc>
                <a:tc>
                  <a:txBody>
                    <a:bodyPr/>
                    <a:lstStyle/>
                    <a:p>
                      <a:pPr algn="r" fontAlgn="b"/>
                      <a:r>
                        <a:rPr lang="en-US" sz="1800" b="0" i="0" u="none" strike="noStrike" dirty="0">
                          <a:solidFill>
                            <a:srgbClr val="000000"/>
                          </a:solidFill>
                          <a:effectLst/>
                          <a:latin typeface="Calibri" panose="020F0502020204030204" pitchFamily="34" charset="0"/>
                        </a:rPr>
                        <a:t>1,052,183</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347</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3032</a:t>
                      </a:r>
                    </a:p>
                  </a:txBody>
                  <a:tcPr marL="0" marR="0" marT="0" marB="0" anchor="b"/>
                </a:tc>
                <a:extLst>
                  <a:ext uri="{0D108BD9-81ED-4DB2-BD59-A6C34878D82A}">
                    <a16:rowId xmlns:a16="http://schemas.microsoft.com/office/drawing/2014/main" val="10001"/>
                  </a:ext>
                </a:extLst>
              </a:tr>
              <a:tr h="416560">
                <a:tc>
                  <a:txBody>
                    <a:bodyPr/>
                    <a:lstStyle/>
                    <a:p>
                      <a:pPr algn="l" fontAlgn="b"/>
                      <a:r>
                        <a:rPr lang="en-US" sz="1800" b="0" i="0" u="none" strike="noStrike">
                          <a:solidFill>
                            <a:srgbClr val="000000"/>
                          </a:solidFill>
                          <a:effectLst/>
                          <a:latin typeface="Calibri" panose="020F0502020204030204" pitchFamily="34" charset="0"/>
                        </a:rPr>
                        <a:t>Large food stores (4+ registers)</a:t>
                      </a:r>
                    </a:p>
                  </a:txBody>
                  <a:tcPr marL="0" marR="0" marT="0" marB="0" anchor="b"/>
                </a:tc>
                <a:tc>
                  <a:txBody>
                    <a:bodyPr/>
                    <a:lstStyle/>
                    <a:p>
                      <a:pPr algn="r" fontAlgn="b"/>
                      <a:r>
                        <a:rPr lang="en-US" sz="1800" b="0" i="0" u="none" strike="noStrike" dirty="0">
                          <a:solidFill>
                            <a:srgbClr val="000000"/>
                          </a:solidFill>
                          <a:effectLst/>
                          <a:latin typeface="Calibri" panose="020F0502020204030204" pitchFamily="34" charset="0"/>
                        </a:rPr>
                        <a:t>374,431</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24</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15601</a:t>
                      </a:r>
                    </a:p>
                  </a:txBody>
                  <a:tcPr marL="0" marR="0" marT="0" marB="0" anchor="b"/>
                </a:tc>
                <a:extLst>
                  <a:ext uri="{0D108BD9-81ED-4DB2-BD59-A6C34878D82A}">
                    <a16:rowId xmlns:a16="http://schemas.microsoft.com/office/drawing/2014/main" val="10002"/>
                  </a:ext>
                </a:extLst>
              </a:tr>
              <a:tr h="416560">
                <a:tc>
                  <a:txBody>
                    <a:bodyPr/>
                    <a:lstStyle/>
                    <a:p>
                      <a:pPr algn="l" fontAlgn="b"/>
                      <a:r>
                        <a:rPr lang="en-US" sz="1800" b="0" i="0" u="none" strike="noStrike">
                          <a:solidFill>
                            <a:srgbClr val="000000"/>
                          </a:solidFill>
                          <a:effectLst/>
                          <a:latin typeface="Calibri" panose="020F0502020204030204" pitchFamily="34" charset="0"/>
                        </a:rPr>
                        <a:t>Small food stores (&lt;= 3 registers)</a:t>
                      </a:r>
                    </a:p>
                  </a:txBody>
                  <a:tcPr marL="0" marR="0" marT="0" marB="0" anchor="b"/>
                </a:tc>
                <a:tc>
                  <a:txBody>
                    <a:bodyPr/>
                    <a:lstStyle/>
                    <a:p>
                      <a:pPr algn="r" fontAlgn="b"/>
                      <a:r>
                        <a:rPr lang="en-US" sz="1800" b="0" i="0" u="none" strike="noStrike" dirty="0">
                          <a:solidFill>
                            <a:srgbClr val="000000"/>
                          </a:solidFill>
                          <a:effectLst/>
                          <a:latin typeface="Calibri" panose="020F0502020204030204" pitchFamily="34" charset="0"/>
                        </a:rPr>
                        <a:t>349,695</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63</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5551</a:t>
                      </a:r>
                    </a:p>
                  </a:txBody>
                  <a:tcPr marL="0" marR="0" marT="0" marB="0" anchor="b"/>
                </a:tc>
                <a:extLst>
                  <a:ext uri="{0D108BD9-81ED-4DB2-BD59-A6C34878D82A}">
                    <a16:rowId xmlns:a16="http://schemas.microsoft.com/office/drawing/2014/main" val="10003"/>
                  </a:ext>
                </a:extLst>
              </a:tr>
              <a:tr h="416560">
                <a:tc>
                  <a:txBody>
                    <a:bodyPr/>
                    <a:lstStyle/>
                    <a:p>
                      <a:pPr algn="l" fontAlgn="b"/>
                      <a:r>
                        <a:rPr lang="en-US" sz="1800" b="0" i="0" u="none" strike="noStrike">
                          <a:solidFill>
                            <a:srgbClr val="000000"/>
                          </a:solidFill>
                          <a:effectLst/>
                          <a:latin typeface="Calibri" panose="020F0502020204030204" pitchFamily="34" charset="0"/>
                        </a:rPr>
                        <a:t>Farmers markets</a:t>
                      </a:r>
                    </a:p>
                  </a:txBody>
                  <a:tcPr marL="0" marR="0" marT="0" marB="0" anchor="b"/>
                </a:tc>
                <a:tc>
                  <a:txBody>
                    <a:bodyPr/>
                    <a:lstStyle/>
                    <a:p>
                      <a:pPr algn="r" fontAlgn="b"/>
                      <a:r>
                        <a:rPr lang="en-US" sz="1800" b="0" i="0" u="none" strike="noStrike" dirty="0">
                          <a:solidFill>
                            <a:srgbClr val="000000"/>
                          </a:solidFill>
                          <a:effectLst/>
                          <a:latin typeface="Calibri" panose="020F0502020204030204" pitchFamily="34" charset="0"/>
                        </a:rPr>
                        <a:t>80,495</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22</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3659</a:t>
                      </a:r>
                    </a:p>
                  </a:txBody>
                  <a:tcPr marL="0" marR="0" marT="0" marB="0" anchor="b"/>
                </a:tc>
                <a:extLst>
                  <a:ext uri="{0D108BD9-81ED-4DB2-BD59-A6C34878D82A}">
                    <a16:rowId xmlns:a16="http://schemas.microsoft.com/office/drawing/2014/main" val="10004"/>
                  </a:ext>
                </a:extLst>
              </a:tr>
              <a:tr h="416560">
                <a:tc>
                  <a:txBody>
                    <a:bodyPr/>
                    <a:lstStyle/>
                    <a:p>
                      <a:pPr algn="l" fontAlgn="b"/>
                      <a:r>
                        <a:rPr lang="en-US" sz="1800" b="0" i="0" u="none" strike="noStrike">
                          <a:solidFill>
                            <a:srgbClr val="000000"/>
                          </a:solidFill>
                          <a:effectLst/>
                          <a:latin typeface="Calibri"/>
                        </a:rPr>
                        <a:t>Congregate meal sites</a:t>
                      </a:r>
                    </a:p>
                  </a:txBody>
                  <a:tcPr marL="0" marR="0" marT="0" marB="0" anchor="b"/>
                </a:tc>
                <a:tc>
                  <a:txBody>
                    <a:bodyPr/>
                    <a:lstStyle/>
                    <a:p>
                      <a:pPr algn="r" fontAlgn="b"/>
                      <a:r>
                        <a:rPr lang="en-US" sz="1800" b="0" i="0" u="none" strike="noStrike" dirty="0">
                          <a:solidFill>
                            <a:srgbClr val="000000"/>
                          </a:solidFill>
                          <a:effectLst/>
                          <a:latin typeface="Calibri" panose="020F0502020204030204" pitchFamily="34" charset="0"/>
                        </a:rPr>
                        <a:t>37,455</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6</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6243</a:t>
                      </a:r>
                    </a:p>
                  </a:txBody>
                  <a:tcPr marL="0" marR="0" marT="0" marB="0" anchor="b"/>
                </a:tc>
                <a:extLst>
                  <a:ext uri="{0D108BD9-81ED-4DB2-BD59-A6C34878D82A}">
                    <a16:rowId xmlns:a16="http://schemas.microsoft.com/office/drawing/2014/main" val="360460272"/>
                  </a:ext>
                </a:extLst>
              </a:tr>
              <a:tr h="416560">
                <a:tc>
                  <a:txBody>
                    <a:bodyPr/>
                    <a:lstStyle/>
                    <a:p>
                      <a:pPr algn="l" fontAlgn="b"/>
                      <a:r>
                        <a:rPr lang="en-US" sz="1800" b="0" i="0" u="none" strike="noStrike">
                          <a:solidFill>
                            <a:srgbClr val="000000"/>
                          </a:solidFill>
                          <a:effectLst/>
                          <a:latin typeface="Calibri" panose="020F0502020204030204" pitchFamily="34" charset="0"/>
                        </a:rPr>
                        <a:t>Parks and open spaces</a:t>
                      </a:r>
                    </a:p>
                  </a:txBody>
                  <a:tcPr marL="0" marR="0" marT="0" marB="0" anchor="b"/>
                </a:tc>
                <a:tc>
                  <a:txBody>
                    <a:bodyPr/>
                    <a:lstStyle/>
                    <a:p>
                      <a:pPr algn="r" fontAlgn="b"/>
                      <a:r>
                        <a:rPr lang="en-US" sz="1800" b="0" i="0" u="none" strike="noStrike" dirty="0">
                          <a:solidFill>
                            <a:srgbClr val="000000"/>
                          </a:solidFill>
                          <a:effectLst/>
                          <a:latin typeface="Calibri" panose="020F0502020204030204" pitchFamily="34" charset="0"/>
                        </a:rPr>
                        <a:t>35,571</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14</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2541</a:t>
                      </a:r>
                    </a:p>
                  </a:txBody>
                  <a:tcPr marL="0" marR="0" marT="0" marB="0" anchor="b"/>
                </a:tc>
                <a:extLst>
                  <a:ext uri="{0D108BD9-81ED-4DB2-BD59-A6C34878D82A}">
                    <a16:rowId xmlns:a16="http://schemas.microsoft.com/office/drawing/2014/main" val="1775126222"/>
                  </a:ext>
                </a:extLst>
              </a:tr>
              <a:tr h="416560">
                <a:tc>
                  <a:txBody>
                    <a:bodyPr/>
                    <a:lstStyle/>
                    <a:p>
                      <a:pPr algn="l" fontAlgn="b"/>
                      <a:r>
                        <a:rPr lang="en-US" sz="1800" b="0" i="0" u="none" strike="noStrike">
                          <a:solidFill>
                            <a:srgbClr val="000000"/>
                          </a:solidFill>
                          <a:effectLst/>
                          <a:latin typeface="Calibri" panose="020F0502020204030204" pitchFamily="34" charset="0"/>
                        </a:rPr>
                        <a:t>Before/after school</a:t>
                      </a:r>
                    </a:p>
                  </a:txBody>
                  <a:tcPr marL="0" marR="0" marT="0" marB="0" anchor="b"/>
                </a:tc>
                <a:tc>
                  <a:txBody>
                    <a:bodyPr/>
                    <a:lstStyle/>
                    <a:p>
                      <a:pPr algn="r" fontAlgn="b"/>
                      <a:r>
                        <a:rPr lang="en-US" sz="1800" b="0" i="0" u="none" strike="noStrike" dirty="0">
                          <a:solidFill>
                            <a:srgbClr val="000000"/>
                          </a:solidFill>
                          <a:effectLst/>
                          <a:latin typeface="Calibri" panose="020F0502020204030204" pitchFamily="34" charset="0"/>
                        </a:rPr>
                        <a:t>34,890</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62</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563</a:t>
                      </a:r>
                    </a:p>
                  </a:txBody>
                  <a:tcPr marL="0" marR="0" marT="0" marB="0" anchor="b"/>
                </a:tc>
                <a:extLst>
                  <a:ext uri="{0D108BD9-81ED-4DB2-BD59-A6C34878D82A}">
                    <a16:rowId xmlns:a16="http://schemas.microsoft.com/office/drawing/2014/main" val="10007"/>
                  </a:ext>
                </a:extLst>
              </a:tr>
              <a:tr h="416560">
                <a:tc>
                  <a:txBody>
                    <a:bodyPr/>
                    <a:lstStyle/>
                    <a:p>
                      <a:pPr algn="l" fontAlgn="b"/>
                      <a:r>
                        <a:rPr lang="en-US" sz="1800" b="0" i="0" u="none" strike="noStrike">
                          <a:solidFill>
                            <a:srgbClr val="000000"/>
                          </a:solidFill>
                          <a:effectLst/>
                          <a:latin typeface="Calibri" panose="020F0502020204030204" pitchFamily="34" charset="0"/>
                        </a:rPr>
                        <a:t>Worksites with low-wage workers</a:t>
                      </a:r>
                    </a:p>
                  </a:txBody>
                  <a:tcPr marL="0" marR="0" marT="0" marB="0" anchor="b"/>
                </a:tc>
                <a:tc>
                  <a:txBody>
                    <a:bodyPr/>
                    <a:lstStyle/>
                    <a:p>
                      <a:pPr algn="r" fontAlgn="b"/>
                      <a:r>
                        <a:rPr lang="en-US" sz="1800" b="0" i="0" u="none" strike="noStrike" dirty="0">
                          <a:solidFill>
                            <a:srgbClr val="000000"/>
                          </a:solidFill>
                          <a:effectLst/>
                          <a:latin typeface="Calibri" panose="020F0502020204030204" pitchFamily="34" charset="0"/>
                        </a:rPr>
                        <a:t>18,732</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42</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446</a:t>
                      </a:r>
                    </a:p>
                  </a:txBody>
                  <a:tcPr marL="0" marR="0" marT="0" marB="0" anchor="b"/>
                </a:tc>
                <a:extLst>
                  <a:ext uri="{0D108BD9-81ED-4DB2-BD59-A6C34878D82A}">
                    <a16:rowId xmlns:a16="http://schemas.microsoft.com/office/drawing/2014/main" val="10008"/>
                  </a:ext>
                </a:extLst>
              </a:tr>
              <a:tr h="416560">
                <a:tc>
                  <a:txBody>
                    <a:bodyPr/>
                    <a:lstStyle/>
                    <a:p>
                      <a:pPr algn="l" fontAlgn="b"/>
                      <a:r>
                        <a:rPr lang="en-US" sz="1800" b="0" i="0" u="none" strike="noStrike">
                          <a:solidFill>
                            <a:srgbClr val="000000"/>
                          </a:solidFill>
                          <a:effectLst/>
                          <a:latin typeface="Calibri" panose="020F0502020204030204" pitchFamily="34" charset="0"/>
                        </a:rPr>
                        <a:t>Food banks and pantries</a:t>
                      </a:r>
                    </a:p>
                  </a:txBody>
                  <a:tcPr marL="0" marR="0" marT="0" marB="0" anchor="b"/>
                </a:tc>
                <a:tc>
                  <a:txBody>
                    <a:bodyPr/>
                    <a:lstStyle/>
                    <a:p>
                      <a:pPr algn="r" fontAlgn="b"/>
                      <a:r>
                        <a:rPr lang="en-US" sz="1800" b="0" i="0" u="none" strike="noStrike" dirty="0">
                          <a:solidFill>
                            <a:srgbClr val="000000"/>
                          </a:solidFill>
                          <a:effectLst/>
                          <a:latin typeface="Calibri" panose="020F0502020204030204" pitchFamily="34" charset="0"/>
                        </a:rPr>
                        <a:t>17,157</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17</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1009</a:t>
                      </a:r>
                    </a:p>
                  </a:txBody>
                  <a:tcPr marL="0" marR="0" marT="0" marB="0" anchor="b"/>
                </a:tc>
                <a:extLst>
                  <a:ext uri="{0D108BD9-81ED-4DB2-BD59-A6C34878D82A}">
                    <a16:rowId xmlns:a16="http://schemas.microsoft.com/office/drawing/2014/main" val="10009"/>
                  </a:ext>
                </a:extLst>
              </a:tr>
              <a:tr h="416559">
                <a:tc>
                  <a:txBody>
                    <a:bodyPr/>
                    <a:lstStyle/>
                    <a:p>
                      <a:pPr algn="l" fontAlgn="b"/>
                      <a:r>
                        <a:rPr lang="en-US" sz="1800" b="0" i="0" u="none" strike="noStrike" dirty="0">
                          <a:solidFill>
                            <a:srgbClr val="000000"/>
                          </a:solidFill>
                          <a:effectLst/>
                          <a:latin typeface="Calibri" panose="020F0502020204030204" pitchFamily="34" charset="0"/>
                        </a:rPr>
                        <a:t>Early care and education</a:t>
                      </a:r>
                    </a:p>
                  </a:txBody>
                  <a:tcPr marL="0" marR="0" marT="0" marB="0" anchor="b"/>
                </a:tc>
                <a:tc>
                  <a:txBody>
                    <a:bodyPr/>
                    <a:lstStyle/>
                    <a:p>
                      <a:pPr algn="r" fontAlgn="b"/>
                      <a:r>
                        <a:rPr lang="en-US" sz="1800" b="0" i="0" u="none" strike="noStrike" dirty="0">
                          <a:solidFill>
                            <a:srgbClr val="000000"/>
                          </a:solidFill>
                          <a:effectLst/>
                          <a:latin typeface="Calibri" panose="020F0502020204030204" pitchFamily="34" charset="0"/>
                        </a:rPr>
                        <a:t>11,053</a:t>
                      </a:r>
                    </a:p>
                  </a:txBody>
                  <a:tcPr marL="0" marR="0" marT="0" marB="0" anchor="b"/>
                </a:tc>
                <a:tc>
                  <a:txBody>
                    <a:bodyPr/>
                    <a:lstStyle/>
                    <a:p>
                      <a:pPr algn="r" fontAlgn="b"/>
                      <a:r>
                        <a:rPr lang="en-US" sz="1800" b="0" i="0" u="none" strike="noStrike">
                          <a:solidFill>
                            <a:srgbClr val="000000"/>
                          </a:solidFill>
                          <a:effectLst/>
                          <a:latin typeface="Calibri" panose="020F0502020204030204" pitchFamily="34" charset="0"/>
                        </a:rPr>
                        <a:t>82</a:t>
                      </a:r>
                    </a:p>
                  </a:txBody>
                  <a:tcPr marL="0" marR="0" marT="0" marB="0" anchor="b"/>
                </a:tc>
                <a:tc>
                  <a:txBody>
                    <a:bodyPr/>
                    <a:lstStyle/>
                    <a:p>
                      <a:pPr algn="r" fontAlgn="b"/>
                      <a:r>
                        <a:rPr lang="en-US" sz="1800" b="0" i="0" u="none" strike="noStrike" dirty="0">
                          <a:solidFill>
                            <a:srgbClr val="000000"/>
                          </a:solidFill>
                          <a:effectLst/>
                          <a:latin typeface="Calibri" panose="020F0502020204030204" pitchFamily="34" charset="0"/>
                        </a:rPr>
                        <a:t>135</a:t>
                      </a:r>
                    </a:p>
                  </a:txBody>
                  <a:tcPr marL="0" marR="0" marT="0" marB="0" anchor="b"/>
                </a:tc>
                <a:extLst>
                  <a:ext uri="{0D108BD9-81ED-4DB2-BD59-A6C34878D82A}">
                    <a16:rowId xmlns:a16="http://schemas.microsoft.com/office/drawing/2014/main" val="2331716647"/>
                  </a:ext>
                </a:extLst>
              </a:tr>
            </a:tbl>
          </a:graphicData>
        </a:graphic>
      </p:graphicFrame>
    </p:spTree>
    <p:extLst>
      <p:ext uri="{BB962C8B-B14F-4D97-AF65-F5344CB8AC3E}">
        <p14:creationId xmlns:p14="http://schemas.microsoft.com/office/powerpoint/2010/main" val="269146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E42EEB-38BF-0F42-A26B-8765ACFFE404}"/>
              </a:ext>
            </a:extLst>
          </p:cNvPr>
          <p:cNvGraphicFramePr>
            <a:graphicFrameLocks noGrp="1"/>
          </p:cNvGraphicFramePr>
          <p:nvPr>
            <p:ph idx="4294967295"/>
            <p:extLst>
              <p:ext uri="{D42A27DB-BD31-4B8C-83A1-F6EECF244321}">
                <p14:modId xmlns:p14="http://schemas.microsoft.com/office/powerpoint/2010/main" val="583344586"/>
              </p:ext>
            </p:extLst>
          </p:nvPr>
        </p:nvGraphicFramePr>
        <p:xfrm>
          <a:off x="573181" y="1523984"/>
          <a:ext cx="8909484" cy="3980289"/>
        </p:xfrm>
        <a:graphic>
          <a:graphicData uri="http://schemas.openxmlformats.org/drawingml/2006/table">
            <a:tbl>
              <a:tblPr firstRow="1" bandRow="1">
                <a:tableStyleId>{5C22544A-7EE6-4342-B048-85BDC9FD1C3A}</a:tableStyleId>
              </a:tblPr>
              <a:tblGrid>
                <a:gridCol w="2084154">
                  <a:extLst>
                    <a:ext uri="{9D8B030D-6E8A-4147-A177-3AD203B41FA5}">
                      <a16:colId xmlns:a16="http://schemas.microsoft.com/office/drawing/2014/main" val="2921410276"/>
                    </a:ext>
                  </a:extLst>
                </a:gridCol>
                <a:gridCol w="1202770">
                  <a:extLst>
                    <a:ext uri="{9D8B030D-6E8A-4147-A177-3AD203B41FA5}">
                      <a16:colId xmlns:a16="http://schemas.microsoft.com/office/drawing/2014/main" val="2273591482"/>
                    </a:ext>
                  </a:extLst>
                </a:gridCol>
                <a:gridCol w="1202770">
                  <a:extLst>
                    <a:ext uri="{9D8B030D-6E8A-4147-A177-3AD203B41FA5}">
                      <a16:colId xmlns:a16="http://schemas.microsoft.com/office/drawing/2014/main" val="913111984"/>
                    </a:ext>
                  </a:extLst>
                </a:gridCol>
                <a:gridCol w="1202770">
                  <a:extLst>
                    <a:ext uri="{9D8B030D-6E8A-4147-A177-3AD203B41FA5}">
                      <a16:colId xmlns:a16="http://schemas.microsoft.com/office/drawing/2014/main" val="1802426956"/>
                    </a:ext>
                  </a:extLst>
                </a:gridCol>
                <a:gridCol w="1042076">
                  <a:extLst>
                    <a:ext uri="{9D8B030D-6E8A-4147-A177-3AD203B41FA5}">
                      <a16:colId xmlns:a16="http://schemas.microsoft.com/office/drawing/2014/main" val="2359906439"/>
                    </a:ext>
                  </a:extLst>
                </a:gridCol>
                <a:gridCol w="1277479">
                  <a:extLst>
                    <a:ext uri="{9D8B030D-6E8A-4147-A177-3AD203B41FA5}">
                      <a16:colId xmlns:a16="http://schemas.microsoft.com/office/drawing/2014/main" val="2836883126"/>
                    </a:ext>
                  </a:extLst>
                </a:gridCol>
                <a:gridCol w="897465">
                  <a:extLst>
                    <a:ext uri="{9D8B030D-6E8A-4147-A177-3AD203B41FA5}">
                      <a16:colId xmlns:a16="http://schemas.microsoft.com/office/drawing/2014/main" val="252949351"/>
                    </a:ext>
                  </a:extLst>
                </a:gridCol>
              </a:tblGrid>
              <a:tr h="627489">
                <a:tc>
                  <a:txBody>
                    <a:bodyPr/>
                    <a:lstStyle/>
                    <a:p>
                      <a:pPr algn="r"/>
                      <a:r>
                        <a:rPr lang="en-US" sz="1600"/>
                        <a:t>Setting:</a:t>
                      </a:r>
                    </a:p>
                  </a:txBody>
                  <a:tcPr/>
                </a:tc>
                <a:tc>
                  <a:txBody>
                    <a:bodyPr/>
                    <a:lstStyle/>
                    <a:p>
                      <a:pPr algn="ctr"/>
                      <a:r>
                        <a:rPr lang="en-US" sz="1600"/>
                        <a:t>Schools</a:t>
                      </a:r>
                    </a:p>
                  </a:txBody>
                  <a:tcPr/>
                </a:tc>
                <a:tc>
                  <a:txBody>
                    <a:bodyPr/>
                    <a:lstStyle/>
                    <a:p>
                      <a:pPr algn="ctr"/>
                      <a:r>
                        <a:rPr lang="en-US" sz="1600"/>
                        <a:t>Large stores</a:t>
                      </a:r>
                    </a:p>
                  </a:txBody>
                  <a:tcPr/>
                </a:tc>
                <a:tc>
                  <a:txBody>
                    <a:bodyPr/>
                    <a:lstStyle/>
                    <a:p>
                      <a:pPr algn="ctr"/>
                      <a:r>
                        <a:rPr lang="en-US" sz="1600"/>
                        <a:t>Small stores</a:t>
                      </a:r>
                    </a:p>
                  </a:txBody>
                  <a:tcPr/>
                </a:tc>
                <a:tc>
                  <a:txBody>
                    <a:bodyPr/>
                    <a:lstStyle/>
                    <a:p>
                      <a:pPr algn="ctr"/>
                      <a:r>
                        <a:rPr lang="en-US" sz="1600"/>
                        <a:t>ECE</a:t>
                      </a:r>
                    </a:p>
                  </a:txBody>
                  <a:tcPr/>
                </a:tc>
                <a:tc>
                  <a:txBody>
                    <a:bodyPr/>
                    <a:lstStyle/>
                    <a:p>
                      <a:pPr algn="ctr"/>
                      <a:r>
                        <a:rPr lang="en-US" sz="1600"/>
                        <a:t>Before/After-school</a:t>
                      </a:r>
                    </a:p>
                  </a:txBody>
                  <a:tcPr/>
                </a:tc>
                <a:tc>
                  <a:txBody>
                    <a:bodyPr/>
                    <a:lstStyle/>
                    <a:p>
                      <a:pPr algn="ctr"/>
                      <a:r>
                        <a:rPr lang="en-US" sz="1600"/>
                        <a:t>Worksites</a:t>
                      </a:r>
                    </a:p>
                  </a:txBody>
                  <a:tcPr/>
                </a:tc>
                <a:extLst>
                  <a:ext uri="{0D108BD9-81ED-4DB2-BD59-A6C34878D82A}">
                    <a16:rowId xmlns:a16="http://schemas.microsoft.com/office/drawing/2014/main" val="927049453"/>
                  </a:ext>
                </a:extLst>
              </a:tr>
              <a:tr h="374754">
                <a:tc>
                  <a:txBody>
                    <a:bodyPr/>
                    <a:lstStyle/>
                    <a:p>
                      <a:pPr lvl="0">
                        <a:buNone/>
                      </a:pPr>
                      <a:r>
                        <a:rPr lang="en-US" sz="1600" u="none"/>
                        <a:t>Number of sites reporting PSE work this year</a:t>
                      </a:r>
                      <a:endParaRPr lang="en-US" sz="1600" u="sng"/>
                    </a:p>
                  </a:txBody>
                  <a:tcPr/>
                </a:tc>
                <a:tc>
                  <a:txBody>
                    <a:bodyPr/>
                    <a:lstStyle/>
                    <a:p>
                      <a:pPr lvl="0" algn="ctr">
                        <a:buNone/>
                      </a:pPr>
                      <a:r>
                        <a:rPr lang="en-US" sz="1800"/>
                        <a:t>419</a:t>
                      </a:r>
                    </a:p>
                  </a:txBody>
                  <a:tcPr anchor="ctr"/>
                </a:tc>
                <a:tc>
                  <a:txBody>
                    <a:bodyPr/>
                    <a:lstStyle/>
                    <a:p>
                      <a:pPr lvl="0" algn="ctr">
                        <a:buNone/>
                      </a:pPr>
                      <a:r>
                        <a:rPr lang="en-US" sz="1800"/>
                        <a:t>39</a:t>
                      </a:r>
                    </a:p>
                  </a:txBody>
                  <a:tcPr anchor="ctr"/>
                </a:tc>
                <a:tc>
                  <a:txBody>
                    <a:bodyPr/>
                    <a:lstStyle/>
                    <a:p>
                      <a:pPr lvl="0" algn="ctr">
                        <a:buNone/>
                      </a:pPr>
                      <a:r>
                        <a:rPr lang="en-US" sz="1800" dirty="0"/>
                        <a:t>105</a:t>
                      </a:r>
                    </a:p>
                  </a:txBody>
                  <a:tcPr anchor="ctr"/>
                </a:tc>
                <a:tc>
                  <a:txBody>
                    <a:bodyPr/>
                    <a:lstStyle/>
                    <a:p>
                      <a:pPr lvl="0" algn="ctr">
                        <a:buNone/>
                      </a:pPr>
                      <a:r>
                        <a:rPr lang="en-US" sz="1800" dirty="0"/>
                        <a:t>100</a:t>
                      </a:r>
                    </a:p>
                  </a:txBody>
                  <a:tcPr anchor="ctr"/>
                </a:tc>
                <a:tc>
                  <a:txBody>
                    <a:bodyPr/>
                    <a:lstStyle/>
                    <a:p>
                      <a:pPr lvl="0" algn="ctr">
                        <a:buNone/>
                      </a:pPr>
                      <a:r>
                        <a:rPr lang="en-US" sz="1800"/>
                        <a:t>83</a:t>
                      </a:r>
                    </a:p>
                  </a:txBody>
                  <a:tcPr anchor="ctr"/>
                </a:tc>
                <a:tc>
                  <a:txBody>
                    <a:bodyPr/>
                    <a:lstStyle/>
                    <a:p>
                      <a:pPr lvl="0" algn="ctr">
                        <a:buNone/>
                      </a:pPr>
                      <a:r>
                        <a:rPr lang="en-US" sz="1800"/>
                        <a:t>45</a:t>
                      </a:r>
                    </a:p>
                  </a:txBody>
                  <a:tcPr anchor="ctr"/>
                </a:tc>
                <a:extLst>
                  <a:ext uri="{0D108BD9-81ED-4DB2-BD59-A6C34878D82A}">
                    <a16:rowId xmlns:a16="http://schemas.microsoft.com/office/drawing/2014/main" val="2116051310"/>
                  </a:ext>
                </a:extLst>
              </a:tr>
              <a:tr h="576072">
                <a:tc>
                  <a:txBody>
                    <a:bodyPr/>
                    <a:lstStyle/>
                    <a:p>
                      <a:pPr lvl="0" algn="l">
                        <a:buNone/>
                      </a:pPr>
                      <a:r>
                        <a:rPr lang="en-US" sz="1600" u="none"/>
                        <a:t>Number and percent of sites that adopted at least 1 change</a:t>
                      </a:r>
                      <a:endParaRPr lang="en-US" sz="1600" u="sng"/>
                    </a:p>
                  </a:txBody>
                  <a:tcPr/>
                </a:tc>
                <a:tc>
                  <a:txBody>
                    <a:bodyPr/>
                    <a:lstStyle/>
                    <a:p>
                      <a:pPr algn="ctr"/>
                      <a:r>
                        <a:rPr lang="en-US" sz="1800"/>
                        <a:t>345 (82%)</a:t>
                      </a:r>
                    </a:p>
                  </a:txBody>
                  <a:tcPr anchor="ctr"/>
                </a:tc>
                <a:tc>
                  <a:txBody>
                    <a:bodyPr/>
                    <a:lstStyle/>
                    <a:p>
                      <a:pPr algn="ctr"/>
                      <a:r>
                        <a:rPr lang="en-US" sz="1800"/>
                        <a:t> 28</a:t>
                      </a:r>
                    </a:p>
                    <a:p>
                      <a:pPr algn="ctr"/>
                      <a:r>
                        <a:rPr lang="en-US" sz="1800"/>
                        <a:t>(72%)</a:t>
                      </a:r>
                    </a:p>
                  </a:txBody>
                  <a:tcPr anchor="ctr"/>
                </a:tc>
                <a:tc>
                  <a:txBody>
                    <a:bodyPr/>
                    <a:lstStyle/>
                    <a:p>
                      <a:pPr algn="ctr"/>
                      <a:r>
                        <a:rPr lang="en-US" sz="1800" dirty="0"/>
                        <a:t>87</a:t>
                      </a:r>
                    </a:p>
                    <a:p>
                      <a:pPr algn="ctr"/>
                      <a:r>
                        <a:rPr lang="en-US" sz="1800" dirty="0"/>
                        <a:t>(83%)</a:t>
                      </a:r>
                    </a:p>
                  </a:txBody>
                  <a:tcPr anchor="ctr"/>
                </a:tc>
                <a:tc>
                  <a:txBody>
                    <a:bodyPr/>
                    <a:lstStyle/>
                    <a:p>
                      <a:pPr algn="ctr"/>
                      <a:r>
                        <a:rPr lang="en-US" sz="1800" dirty="0"/>
                        <a:t>89</a:t>
                      </a:r>
                    </a:p>
                    <a:p>
                      <a:pPr algn="ctr"/>
                      <a:r>
                        <a:rPr lang="en-US" sz="1800" dirty="0"/>
                        <a:t>(89%)</a:t>
                      </a:r>
                    </a:p>
                  </a:txBody>
                  <a:tcPr anchor="ctr"/>
                </a:tc>
                <a:tc>
                  <a:txBody>
                    <a:bodyPr/>
                    <a:lstStyle/>
                    <a:p>
                      <a:pPr algn="ctr"/>
                      <a:r>
                        <a:rPr lang="en-US" sz="1800"/>
                        <a:t>68</a:t>
                      </a:r>
                    </a:p>
                    <a:p>
                      <a:pPr algn="ctr"/>
                      <a:r>
                        <a:rPr lang="en-US" sz="1800"/>
                        <a:t>(81%)</a:t>
                      </a:r>
                    </a:p>
                  </a:txBody>
                  <a:tcPr anchor="ctr"/>
                </a:tc>
                <a:tc>
                  <a:txBody>
                    <a:bodyPr/>
                    <a:lstStyle/>
                    <a:p>
                      <a:pPr algn="ctr"/>
                      <a:r>
                        <a:rPr lang="en-US" sz="1800"/>
                        <a:t>40</a:t>
                      </a:r>
                    </a:p>
                    <a:p>
                      <a:pPr algn="ctr"/>
                      <a:r>
                        <a:rPr lang="en-US" sz="1800"/>
                        <a:t>(89%)</a:t>
                      </a:r>
                    </a:p>
                  </a:txBody>
                  <a:tcPr anchor="ctr"/>
                </a:tc>
                <a:extLst>
                  <a:ext uri="{0D108BD9-81ED-4DB2-BD59-A6C34878D82A}">
                    <a16:rowId xmlns:a16="http://schemas.microsoft.com/office/drawing/2014/main" val="746472011"/>
                  </a:ext>
                </a:extLst>
              </a:tr>
              <a:tr h="365760">
                <a:tc>
                  <a:txBody>
                    <a:bodyPr/>
                    <a:lstStyle/>
                    <a:p>
                      <a:pPr lvl="0" algn="l">
                        <a:buNone/>
                      </a:pPr>
                      <a:r>
                        <a:rPr lang="en-US" sz="1600"/>
                        <a:t>Number and percent* of sites that made more than 1 change</a:t>
                      </a:r>
                      <a:endParaRPr lang="en-US"/>
                    </a:p>
                  </a:txBody>
                  <a:tcPr/>
                </a:tc>
                <a:tc>
                  <a:txBody>
                    <a:bodyPr/>
                    <a:lstStyle/>
                    <a:p>
                      <a:pPr algn="ctr"/>
                      <a:r>
                        <a:rPr lang="en-US" sz="1800"/>
                        <a:t>262</a:t>
                      </a:r>
                    </a:p>
                    <a:p>
                      <a:pPr algn="ctr"/>
                      <a:r>
                        <a:rPr lang="en-US" sz="1800"/>
                        <a:t>(76%)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sym typeface="Arial"/>
                          <a:rtl val="0"/>
                        </a:rPr>
                        <a:t>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sym typeface="Arial"/>
                          <a:rtl val="0"/>
                        </a:rPr>
                        <a:t>(68%)</a:t>
                      </a:r>
                    </a:p>
                  </a:txBody>
                  <a:tcPr anchor="ctr"/>
                </a:tc>
                <a:tc>
                  <a:txBody>
                    <a:bodyPr/>
                    <a:lstStyle/>
                    <a:p>
                      <a:pPr algn="ctr"/>
                      <a:r>
                        <a:rPr lang="en-US" sz="1800"/>
                        <a:t>72</a:t>
                      </a:r>
                    </a:p>
                    <a:p>
                      <a:pPr algn="ctr"/>
                      <a:r>
                        <a:rPr lang="en-US" sz="1800"/>
                        <a:t>(83%)</a:t>
                      </a:r>
                    </a:p>
                  </a:txBody>
                  <a:tcPr anchor="ctr"/>
                </a:tc>
                <a:tc>
                  <a:txBody>
                    <a:bodyPr/>
                    <a:lstStyle/>
                    <a:p>
                      <a:pPr algn="ctr"/>
                      <a:r>
                        <a:rPr lang="en-US" sz="1800"/>
                        <a:t>66</a:t>
                      </a:r>
                    </a:p>
                    <a:p>
                      <a:pPr algn="ctr"/>
                      <a:r>
                        <a:rPr lang="en-US" sz="1800"/>
                        <a:t>(74%)</a:t>
                      </a:r>
                    </a:p>
                  </a:txBody>
                  <a:tcPr anchor="ctr"/>
                </a:tc>
                <a:tc>
                  <a:txBody>
                    <a:bodyPr/>
                    <a:lstStyle/>
                    <a:p>
                      <a:pPr algn="ctr"/>
                      <a:r>
                        <a:rPr lang="en-US" sz="1800"/>
                        <a:t>38 </a:t>
                      </a:r>
                    </a:p>
                    <a:p>
                      <a:pPr algn="ctr"/>
                      <a:r>
                        <a:rPr lang="en-US" sz="1800"/>
                        <a:t>(56%)</a:t>
                      </a:r>
                    </a:p>
                  </a:txBody>
                  <a:tcPr anchor="ctr"/>
                </a:tc>
                <a:tc>
                  <a:txBody>
                    <a:bodyPr/>
                    <a:lstStyle/>
                    <a:p>
                      <a:pPr algn="ctr"/>
                      <a:r>
                        <a:rPr lang="en-US" sz="1800"/>
                        <a:t>29</a:t>
                      </a:r>
                    </a:p>
                    <a:p>
                      <a:pPr algn="ctr"/>
                      <a:r>
                        <a:rPr lang="en-US" sz="1800"/>
                        <a:t>(73%)</a:t>
                      </a:r>
                    </a:p>
                  </a:txBody>
                  <a:tcPr anchor="ctr"/>
                </a:tc>
                <a:extLst>
                  <a:ext uri="{0D108BD9-81ED-4DB2-BD59-A6C34878D82A}">
                    <a16:rowId xmlns:a16="http://schemas.microsoft.com/office/drawing/2014/main" val="1192237955"/>
                  </a:ext>
                </a:extLst>
              </a:tr>
              <a:tr h="548640">
                <a:tc>
                  <a:txBody>
                    <a:bodyPr/>
                    <a:lstStyle/>
                    <a:p>
                      <a:r>
                        <a:rPr lang="en-US" sz="1600"/>
                        <a:t>Average*, range of changes/site</a:t>
                      </a:r>
                    </a:p>
                  </a:txBody>
                  <a:tcPr/>
                </a:tc>
                <a:tc>
                  <a:txBody>
                    <a:bodyPr/>
                    <a:lstStyle/>
                    <a:p>
                      <a:pPr algn="ctr"/>
                      <a:r>
                        <a:rPr lang="en-US" sz="1800"/>
                        <a:t>3.21,</a:t>
                      </a:r>
                    </a:p>
                    <a:p>
                      <a:pPr algn="ctr"/>
                      <a:r>
                        <a:rPr lang="en-US" sz="1800"/>
                        <a:t>1-17</a:t>
                      </a:r>
                    </a:p>
                  </a:txBody>
                  <a:tcPr anchor="ctr"/>
                </a:tc>
                <a:tc>
                  <a:txBody>
                    <a:bodyPr/>
                    <a:lstStyle/>
                    <a:p>
                      <a:pPr algn="ctr"/>
                      <a:r>
                        <a:rPr lang="en-US" sz="1800"/>
                        <a:t>2.7,</a:t>
                      </a:r>
                    </a:p>
                    <a:p>
                      <a:pPr algn="ctr"/>
                      <a:r>
                        <a:rPr lang="en-US" sz="1800"/>
                        <a:t>1-6</a:t>
                      </a:r>
                    </a:p>
                  </a:txBody>
                  <a:tcPr anchor="ctr"/>
                </a:tc>
                <a:tc>
                  <a:txBody>
                    <a:bodyPr/>
                    <a:lstStyle/>
                    <a:p>
                      <a:pPr algn="ctr"/>
                      <a:r>
                        <a:rPr lang="en-US" sz="1800"/>
                        <a:t>3.3,</a:t>
                      </a:r>
                    </a:p>
                    <a:p>
                      <a:pPr algn="ctr"/>
                      <a:r>
                        <a:rPr lang="en-US" sz="1800"/>
                        <a:t>1-8</a:t>
                      </a:r>
                    </a:p>
                  </a:txBody>
                  <a:tcPr anchor="ctr"/>
                </a:tc>
                <a:tc>
                  <a:txBody>
                    <a:bodyPr/>
                    <a:lstStyle/>
                    <a:p>
                      <a:pPr algn="ctr"/>
                      <a:r>
                        <a:rPr lang="en-US" sz="1800"/>
                        <a:t>4.0,</a:t>
                      </a:r>
                    </a:p>
                    <a:p>
                      <a:pPr algn="ctr"/>
                      <a:r>
                        <a:rPr lang="en-US" sz="1800"/>
                        <a:t>1-13</a:t>
                      </a:r>
                    </a:p>
                  </a:txBody>
                  <a:tcPr anchor="ctr"/>
                </a:tc>
                <a:tc>
                  <a:txBody>
                    <a:bodyPr/>
                    <a:lstStyle/>
                    <a:p>
                      <a:pPr algn="ctr"/>
                      <a:r>
                        <a:rPr lang="en-US" sz="1800"/>
                        <a:t>2.1,</a:t>
                      </a:r>
                    </a:p>
                    <a:p>
                      <a:pPr algn="ctr"/>
                      <a:r>
                        <a:rPr lang="en-US" sz="1800"/>
                        <a:t>1-8</a:t>
                      </a:r>
                    </a:p>
                  </a:txBody>
                  <a:tcPr anchor="ctr"/>
                </a:tc>
                <a:tc>
                  <a:txBody>
                    <a:bodyPr/>
                    <a:lstStyle/>
                    <a:p>
                      <a:pPr algn="ctr"/>
                      <a:r>
                        <a:rPr lang="en-US" sz="1800" dirty="0"/>
                        <a:t>4.4,</a:t>
                      </a:r>
                    </a:p>
                    <a:p>
                      <a:pPr algn="ctr"/>
                      <a:r>
                        <a:rPr lang="en-US" sz="1800" dirty="0"/>
                        <a:t>1-12</a:t>
                      </a:r>
                    </a:p>
                  </a:txBody>
                  <a:tcPr anchor="ctr"/>
                </a:tc>
                <a:extLst>
                  <a:ext uri="{0D108BD9-81ED-4DB2-BD59-A6C34878D82A}">
                    <a16:rowId xmlns:a16="http://schemas.microsoft.com/office/drawing/2014/main" val="1719603573"/>
                  </a:ext>
                </a:extLst>
              </a:tr>
            </a:tbl>
          </a:graphicData>
        </a:graphic>
      </p:graphicFrame>
      <p:sp>
        <p:nvSpPr>
          <p:cNvPr id="10" name="TextBox 9">
            <a:extLst>
              <a:ext uri="{FF2B5EF4-FFF2-40B4-BE49-F238E27FC236}">
                <a16:creationId xmlns:a16="http://schemas.microsoft.com/office/drawing/2014/main" id="{0D4D46A6-BBCC-6B4D-B901-8A77C754C28D}"/>
              </a:ext>
            </a:extLst>
          </p:cNvPr>
          <p:cNvSpPr txBox="1"/>
          <p:nvPr/>
        </p:nvSpPr>
        <p:spPr>
          <a:xfrm>
            <a:off x="1524001" y="228601"/>
            <a:ext cx="7470315" cy="584775"/>
          </a:xfrm>
          <a:prstGeom prst="rect">
            <a:avLst/>
          </a:prstGeom>
          <a:noFill/>
        </p:spPr>
        <p:txBody>
          <a:bodyPr wrap="none" rtlCol="0">
            <a:spAutoFit/>
          </a:bodyPr>
          <a:lstStyle/>
          <a:p>
            <a:r>
              <a:rPr lang="en-US" sz="3200" b="1">
                <a:solidFill>
                  <a:schemeClr val="bg1"/>
                </a:solidFill>
              </a:rPr>
              <a:t>PSE changes implemented by setting</a:t>
            </a:r>
          </a:p>
        </p:txBody>
      </p:sp>
      <p:sp>
        <p:nvSpPr>
          <p:cNvPr id="6" name="Title 1">
            <a:extLst>
              <a:ext uri="{FF2B5EF4-FFF2-40B4-BE49-F238E27FC236}">
                <a16:creationId xmlns:a16="http://schemas.microsoft.com/office/drawing/2014/main" id="{C3F27086-91B8-4748-9077-DE2EB9D0A720}"/>
              </a:ext>
            </a:extLst>
          </p:cNvPr>
          <p:cNvSpPr>
            <a:spLocks noGrp="1"/>
          </p:cNvSpPr>
          <p:nvPr>
            <p:ph type="title"/>
          </p:nvPr>
        </p:nvSpPr>
        <p:spPr>
          <a:xfrm>
            <a:off x="914400" y="230374"/>
            <a:ext cx="8373373" cy="1090904"/>
          </a:xfrm>
          <a:solidFill>
            <a:schemeClr val="bg2">
              <a:lumMod val="75000"/>
            </a:schemeClr>
          </a:solidFill>
        </p:spPr>
        <p:txBody>
          <a:bodyPr/>
          <a:lstStyle/>
          <a:p>
            <a:r>
              <a:rPr lang="en-US" sz="3600">
                <a:solidFill>
                  <a:srgbClr val="FFFF00"/>
                </a:solidFill>
              </a:rPr>
              <a:t>Number of sites implementing PSE changes by major setting </a:t>
            </a:r>
          </a:p>
        </p:txBody>
      </p:sp>
    </p:spTree>
    <p:extLst>
      <p:ext uri="{BB962C8B-B14F-4D97-AF65-F5344CB8AC3E}">
        <p14:creationId xmlns:p14="http://schemas.microsoft.com/office/powerpoint/2010/main" val="332883124"/>
      </p:ext>
    </p:extLst>
  </p:cSld>
  <p:clrMapOvr>
    <a:masterClrMapping/>
  </p:clrMapOvr>
</p:sld>
</file>

<file path=ppt/theme/theme1.xml><?xml version="1.0" encoding="utf-8"?>
<a:theme xmlns:a="http://schemas.openxmlformats.org/drawingml/2006/main" name="LIAF_SlideTemplate_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RBrand_NPI_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3975071-6614-4384-8cdc-fab4a9d8b341">
      <UserInfo>
        <DisplayName>Janice Kao</DisplayName>
        <AccountId>14</AccountId>
        <AccountType/>
      </UserInfo>
      <UserInfo>
        <DisplayName>Anna C Martin</DisplayName>
        <AccountId>47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3EBBE4A1BFA249B1AB46D756DEC893" ma:contentTypeVersion="6" ma:contentTypeDescription="Create a new document." ma:contentTypeScope="" ma:versionID="88dceadfdd1a7b3e166d0c442037e0f5">
  <xsd:schema xmlns:xsd="http://www.w3.org/2001/XMLSchema" xmlns:xs="http://www.w3.org/2001/XMLSchema" xmlns:p="http://schemas.microsoft.com/office/2006/metadata/properties" xmlns:ns2="20c34744-eea8-4a31-ae38-5aa7920dc8a7" xmlns:ns3="63975071-6614-4384-8cdc-fab4a9d8b341" targetNamespace="http://schemas.microsoft.com/office/2006/metadata/properties" ma:root="true" ma:fieldsID="e7c1a8c71635d6f03f5346fab00c1ac9" ns2:_="" ns3:_="">
    <xsd:import namespace="20c34744-eea8-4a31-ae38-5aa7920dc8a7"/>
    <xsd:import namespace="63975071-6614-4384-8cdc-fab4a9d8b3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34744-eea8-4a31-ae38-5aa7920dc8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975071-6614-4384-8cdc-fab4a9d8b3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BBA95B-BE14-4CBD-8346-F03B33B9807E}">
  <ds:schemaRefs>
    <ds:schemaRef ds:uri="http://purl.org/dc/elements/1.1/"/>
    <ds:schemaRef ds:uri="http://schemas.microsoft.com/office/infopath/2007/PartnerControls"/>
    <ds:schemaRef ds:uri="http://schemas.microsoft.com/office/2006/metadata/properties"/>
    <ds:schemaRef ds:uri="http://www.w3.org/XML/1998/namespace"/>
    <ds:schemaRef ds:uri="63975071-6614-4384-8cdc-fab4a9d8b341"/>
    <ds:schemaRef ds:uri="20c34744-eea8-4a31-ae38-5aa7920dc8a7"/>
    <ds:schemaRef ds:uri="http://schemas.microsoft.com/office/2006/documentManagement/typ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4B9D5941-C336-475A-B0D3-E028C5B1B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34744-eea8-4a31-ae38-5aa7920dc8a7"/>
    <ds:schemaRef ds:uri="63975071-6614-4384-8cdc-fab4a9d8b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5E3F4D-93F9-4B98-81D0-8015CB2F2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1829</TotalTime>
  <Words>1718</Words>
  <Application>Microsoft Macintosh PowerPoint</Application>
  <PresentationFormat>Custom</PresentationFormat>
  <Paragraphs>376</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Arial Bold</vt:lpstr>
      <vt:lpstr>Calibri</vt:lpstr>
      <vt:lpstr>Gill Sans MT</vt:lpstr>
      <vt:lpstr>Times New Roman</vt:lpstr>
      <vt:lpstr>LIAF_SlideTemplate_v2</vt:lpstr>
      <vt:lpstr>ANRBrand_NPI_3</vt:lpstr>
      <vt:lpstr>PowerPoint Presentation</vt:lpstr>
      <vt:lpstr>PowerPoint Presentation</vt:lpstr>
      <vt:lpstr>Introduction</vt:lpstr>
      <vt:lpstr>PSE reach</vt:lpstr>
      <vt:lpstr>PowerPoint Presentation</vt:lpstr>
      <vt:lpstr>USDA Priority Sites (n=1062 sites)</vt:lpstr>
      <vt:lpstr>Stage of implementation (n=1062 sites)</vt:lpstr>
      <vt:lpstr>Which settings had the highest reach?  </vt:lpstr>
      <vt:lpstr>Number of sites implementing PSE changes by major setting </vt:lpstr>
      <vt:lpstr>Combinations of PSE changes implemented by major setting </vt:lpstr>
      <vt:lpstr>PSE changes in schools (n=345)</vt:lpstr>
      <vt:lpstr>PSE changes in large (n=28) and small stores (n=87)</vt:lpstr>
      <vt:lpstr>PSE changes in ECE (n=89)</vt:lpstr>
      <vt:lpstr>Intervention Topics (n=1062)</vt:lpstr>
      <vt:lpstr>Top 3 Programs, Packages, Initiatives (n=1062)</vt:lpstr>
      <vt:lpstr>Complementary activities (n=1062 sites)</vt:lpstr>
      <vt:lpstr>SNAP-Ed Role: % of sites by role (n=1062 sites)</vt:lpstr>
      <vt:lpstr>Sustainability mechanisms:  Complete or in process (n=1062 sites)</vt:lpstr>
      <vt:lpstr>Assessments  (n=1062 sites)</vt:lpstr>
      <vt:lpstr>Recognition and Media Coverage (n=1062 sites)</vt:lpstr>
      <vt:lpstr>Top 3 Barriers &amp; Assets (n=1068 sites)</vt:lpstr>
      <vt:lpstr>California SNAP-Ed Theory of Change Model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next?</dc:title>
  <dc:creator>Gail</dc:creator>
  <cp:lastModifiedBy>Janice Kao</cp:lastModifiedBy>
  <cp:revision>1</cp:revision>
  <cp:lastPrinted>2018-12-03T21:13:20Z</cp:lastPrinted>
  <dcterms:modified xsi:type="dcterms:W3CDTF">2018-12-03T21:13:33Z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0x010100243EBBE4A1BFA249B1AB46D756DEC893</vt:lpwstr>
  </property>
  <property fmtid="{D5CDD505-2E9C-101B-9397-08002B2CF9AE}" pid="3" name="Order">
    <vt:r8>103500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