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2" r:id="rId2"/>
  </p:sldMasterIdLst>
  <p:notesMasterIdLst>
    <p:notesMasterId r:id="rId18"/>
  </p:notesMasterIdLst>
  <p:sldIdLst>
    <p:sldId id="25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7" r:id="rId13"/>
    <p:sldId id="271" r:id="rId14"/>
    <p:sldId id="268" r:id="rId15"/>
    <p:sldId id="272" r:id="rId16"/>
    <p:sldId id="270" r:id="rId17"/>
  </p:sldIdLst>
  <p:sldSz cx="9144000" cy="6858000" type="screen4x3"/>
  <p:notesSz cx="7077075" cy="9363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5" autoAdjust="0"/>
    <p:restoredTop sz="97920" autoAdjust="0"/>
  </p:normalViewPr>
  <p:slideViewPr>
    <p:cSldViewPr snapToGrid="0" snapToObjects="1">
      <p:cViewPr>
        <p:scale>
          <a:sx n="93" d="100"/>
          <a:sy n="93" d="100"/>
        </p:scale>
        <p:origin x="10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02B5CB4-5DA7-4274-98EC-3C33D1AFEC31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E1D57A0-13AF-4DAB-95E1-F863EF94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5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5D81A-3D73-274D-864F-15F38B6002DB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D70FA-212C-9C4C-A3B5-B8BC0433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0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99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59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6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70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90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0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2168E-51D6-B442-B454-9110B2BC6164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C592-CD11-4441-8E58-D5877BFD5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4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8774" y="1729241"/>
            <a:ext cx="1394162" cy="90775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CC843E-C13A-5744-B272-0F6E46035465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E48070-5850-0046-B6B0-CC18AED0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wolecanyonfarm.com/" TargetMode="External"/><Relationship Id="rId5" Type="http://schemas.openxmlformats.org/officeDocument/2006/relationships/hyperlink" Target="http://www.spiralgardens.org/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043" y="1417834"/>
            <a:ext cx="7772400" cy="256853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Herb Gardening </a:t>
            </a:r>
            <a:r>
              <a:rPr lang="en-US" sz="48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101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Medicinal, Therapeutic, Aromatherapy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Culinary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1513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Verdana"/>
                <a:cs typeface="Verdana"/>
              </a:rPr>
              <a:t>UC Master Gardeners of Monterey &amp; Santa Cruz</a:t>
            </a:r>
          </a:p>
          <a:p>
            <a:r>
              <a:rPr lang="en-US" sz="1800" b="1" dirty="0" smtClean="0">
                <a:latin typeface="Verdana"/>
                <a:cs typeface="Verdana"/>
              </a:rPr>
              <a:t>February 2018</a:t>
            </a:r>
            <a:endParaRPr lang="en-US" sz="18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0448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45" y="2434974"/>
            <a:ext cx="3474028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Fragrance - evoke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memories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Sachets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Pomanders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Pot-pourri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Scented candles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used for unwanted smells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45" y="1326307"/>
            <a:ext cx="666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Aromatherapy</a:t>
            </a:r>
          </a:p>
        </p:txBody>
      </p:sp>
    </p:spTree>
    <p:extLst>
      <p:ext uri="{BB962C8B-B14F-4D97-AF65-F5344CB8AC3E}">
        <p14:creationId xmlns:p14="http://schemas.microsoft.com/office/powerpoint/2010/main" val="253554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738" y="2265168"/>
            <a:ext cx="390418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Even the smallest herb garden can be a source of joy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common herbs thrive in full sun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of the most popular herbs - rosemary, lavender, bay, winter savory - can survive in gritty soil as long as it’s well-drained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what you want to use- culinary, medicinal, therapeutic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9738" y="834558"/>
            <a:ext cx="3945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A Place for Herbs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15" y="1434722"/>
            <a:ext cx="3471549" cy="405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19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306" y="551604"/>
            <a:ext cx="3573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How to Begin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532" y="1291342"/>
            <a:ext cx="468501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Grow from seed - basil, borage,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calendul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chervil, coriander, lemon balm, parsley, sage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Root division - bee balm, chives, garlic chives, marjoram, oregano, thyme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Stem Cuttings – lavender, rosemary, thyme, oregano, mint, basil, marjoram, sage, winter savory, summer savory, scented geraniums,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lemon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verbena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Plants -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6" y="929198"/>
            <a:ext cx="1950784" cy="239480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38" y="3194621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21" y="3801437"/>
            <a:ext cx="1665007" cy="205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11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284" y="309233"/>
            <a:ext cx="6750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What to Grow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0284" y="1068580"/>
            <a:ext cx="656518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71600" algn="l"/>
                <a:tab pos="36576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Angelica 	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Angelica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archangelica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biennial	Culinary</a:t>
            </a:r>
          </a:p>
          <a:p>
            <a:pPr>
              <a:tabLst>
                <a:tab pos="1371600" algn="l"/>
                <a:tab pos="36576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Basil 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Ocimum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basilicum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annual	Culinary/Medicinal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Bay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Laurus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nobilis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perennial	Culinary</a:t>
            </a:r>
          </a:p>
          <a:p>
            <a:pPr>
              <a:tabLst>
                <a:tab pos="1371600" algn="l"/>
                <a:tab pos="36576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Bergamot 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Monarda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didyma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perennial	Medicinal</a:t>
            </a:r>
          </a:p>
          <a:p>
            <a:pPr>
              <a:tabLst>
                <a:tab pos="1371600" algn="l"/>
                <a:tab pos="36576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Borage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Borago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officinalis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annual	Culinary/Medicinal</a:t>
            </a:r>
          </a:p>
          <a:p>
            <a:pPr>
              <a:tabLst>
                <a:tab pos="1371600" algn="l"/>
                <a:tab pos="36576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Calendula 	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Calendula officinalis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annual	Medicinal</a:t>
            </a:r>
          </a:p>
          <a:p>
            <a:pPr>
              <a:tabLst>
                <a:tab pos="1371600" algn="l"/>
                <a:tab pos="36576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Catnip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Nepeta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cataria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perennial	Medicinal</a:t>
            </a:r>
          </a:p>
          <a:p>
            <a:pPr>
              <a:tabLst>
                <a:tab pos="1371600" algn="l"/>
                <a:tab pos="36576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Chamomile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Chamaemelum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nobile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perennial	Medicinal/Aromatic</a:t>
            </a:r>
          </a:p>
          <a:p>
            <a:pPr>
              <a:tabLst>
                <a:tab pos="1371600" algn="l"/>
                <a:tab pos="36576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Chives	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Allium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schoenoprasum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perennial	Culinary</a:t>
            </a:r>
          </a:p>
          <a:p>
            <a:pPr>
              <a:tabLst>
                <a:tab pos="1371600" algn="l"/>
                <a:tab pos="36576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Comfrey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Symphytum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officinale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perennial	Culinary</a:t>
            </a:r>
          </a:p>
          <a:p>
            <a:pPr>
              <a:tabLst>
                <a:tab pos="1371600" algn="l"/>
                <a:tab pos="36576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Coriander 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Coriandrum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satibum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annual	Culinary</a:t>
            </a:r>
          </a:p>
          <a:p>
            <a:pPr>
              <a:tabLst>
                <a:tab pos="1371600" algn="l"/>
                <a:tab pos="36576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Dill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Anethum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graveolens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annual	Culinary/Medicinal</a:t>
            </a:r>
          </a:p>
          <a:p>
            <a:pPr>
              <a:tabLst>
                <a:tab pos="1371600" algn="l"/>
                <a:tab pos="36576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Fennel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Foeniculum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vulgare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perennial	Culinary/Medicinal</a:t>
            </a:r>
          </a:p>
          <a:p>
            <a:pPr>
              <a:tabLst>
                <a:tab pos="1371600" algn="l"/>
                <a:tab pos="36576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Horseradish	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Armoracia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rusticana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perennial	Culinary</a:t>
            </a:r>
          </a:p>
          <a:p>
            <a:pPr>
              <a:tabLst>
                <a:tab pos="1371600" algn="l"/>
                <a:tab pos="36576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Hyssop 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Hyssopus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officinalis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perennial	Culinary/Medicinal</a:t>
            </a:r>
          </a:p>
          <a:p>
            <a:pPr>
              <a:tabLst>
                <a:tab pos="1371600" algn="l"/>
                <a:tab pos="36576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Lady’s Mantle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Alchemilla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vulgaris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perennial	Medicinal</a:t>
            </a:r>
          </a:p>
          <a:p>
            <a:pPr>
              <a:tabLst>
                <a:tab pos="1371600" algn="l"/>
                <a:tab pos="36576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Lamb’s Ears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Stachys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byzantina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Perennial	Medicinal</a:t>
            </a:r>
          </a:p>
          <a:p>
            <a:pPr>
              <a:tabLst>
                <a:tab pos="1371600" algn="l"/>
                <a:tab pos="36576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Lavender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Lavandula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angustifolia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Perennial	Culinary/Medicinal</a:t>
            </a:r>
          </a:p>
          <a:p>
            <a:pPr>
              <a:tabLst>
                <a:tab pos="1371600" algn="l"/>
                <a:tab pos="36576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Lemon Balm	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Melissa officinalis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Perennial	Culinary/Aromatic</a:t>
            </a:r>
          </a:p>
          <a:p>
            <a:pPr>
              <a:tabLst>
                <a:tab pos="1371600" algn="l"/>
                <a:tab pos="36576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Lemon Verbena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Lippia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citriodora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Perennial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	Culinary/Medicinal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72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435" y="606175"/>
            <a:ext cx="780835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71600" algn="l"/>
                <a:tab pos="1828800" algn="l"/>
                <a:tab pos="3657600" algn="l"/>
                <a:tab pos="41148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Marjoram	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Origanum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marjorana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Perennial		Culinary</a:t>
            </a:r>
          </a:p>
          <a:p>
            <a:pPr>
              <a:tabLst>
                <a:tab pos="1371600" algn="l"/>
                <a:tab pos="1828800" algn="l"/>
                <a:tab pos="3657600" algn="l"/>
                <a:tab pos="41148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Mint	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Mentha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Perennial		Culinary/Medicinal</a:t>
            </a:r>
          </a:p>
          <a:p>
            <a:pPr>
              <a:tabLst>
                <a:tab pos="1371600" algn="l"/>
                <a:tab pos="1828800" algn="l"/>
                <a:tab pos="3657600" algn="l"/>
                <a:tab pos="41148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Mullein	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Verbascum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thapsus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Biennial		Medicinal</a:t>
            </a:r>
          </a:p>
          <a:p>
            <a:pPr>
              <a:tabLst>
                <a:tab pos="1371600" algn="l"/>
                <a:tab pos="1828800" algn="l"/>
                <a:tab pos="3657600" algn="l"/>
                <a:tab pos="41148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Nasturtium	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Tropaeolum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majus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Annual		Culinary/Medicinal</a:t>
            </a:r>
          </a:p>
          <a:p>
            <a:pPr>
              <a:tabLst>
                <a:tab pos="1371600" algn="l"/>
                <a:tab pos="1828800" algn="l"/>
                <a:tab pos="3657600" algn="l"/>
                <a:tab pos="41148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Oregano	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Origanum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vulgare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Perennial		Culinary/Medicinal</a:t>
            </a:r>
          </a:p>
          <a:p>
            <a:pPr>
              <a:tabLst>
                <a:tab pos="1371600" algn="l"/>
                <a:tab pos="1828800" algn="l"/>
                <a:tab pos="3657600" algn="l"/>
                <a:tab pos="41148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Parsley		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Petroselinum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crispum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Biennial		Culinary/Medicinal</a:t>
            </a:r>
          </a:p>
          <a:p>
            <a:pPr>
              <a:tabLst>
                <a:tab pos="1371600" algn="l"/>
                <a:tab pos="1828800" algn="l"/>
                <a:tab pos="3657600" algn="l"/>
                <a:tab pos="41148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Rosemary		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osmarinus officinalis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Perennial		Culinary/Aromatic</a:t>
            </a:r>
          </a:p>
          <a:p>
            <a:pPr>
              <a:tabLst>
                <a:tab pos="1371600" algn="l"/>
                <a:tab pos="1828800" algn="l"/>
                <a:tab pos="3657600" algn="l"/>
                <a:tab pos="41148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Rue	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Ruta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graveolens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Perennial		Medicinal</a:t>
            </a:r>
          </a:p>
          <a:p>
            <a:pPr>
              <a:tabLst>
                <a:tab pos="1371600" algn="l"/>
                <a:tab pos="1828800" algn="l"/>
                <a:tab pos="3657600" algn="l"/>
                <a:tab pos="41148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Sage		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Salvia officinalis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Perennial		Culinary/Medicinal/Aroma</a:t>
            </a:r>
          </a:p>
          <a:p>
            <a:pPr>
              <a:tabLst>
                <a:tab pos="1371600" algn="l"/>
                <a:tab pos="1828800" algn="l"/>
                <a:tab pos="3657600" algn="l"/>
                <a:tab pos="4114800" algn="l"/>
                <a:tab pos="4572000" algn="l"/>
              </a:tabLst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Santolina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Santolina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chamaecyparisus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Perennial		Medicinal</a:t>
            </a:r>
          </a:p>
          <a:p>
            <a:pPr>
              <a:tabLst>
                <a:tab pos="1371600" algn="l"/>
                <a:tab pos="1828800" algn="l"/>
                <a:tab pos="3657600" algn="l"/>
                <a:tab pos="41148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Savory	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Satureja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hortensis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Annual (summer)	Culinary/Medicinal</a:t>
            </a:r>
          </a:p>
          <a:p>
            <a:pPr>
              <a:tabLst>
                <a:tab pos="1371600" algn="l"/>
                <a:tab pos="1828800" algn="l"/>
                <a:tab pos="3657600" algn="l"/>
                <a:tab pos="41148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Savory	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Satureja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montana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Perennial(winter)	Culinary/Medicinal</a:t>
            </a:r>
          </a:p>
          <a:p>
            <a:pPr>
              <a:tabLst>
                <a:tab pos="1371600" algn="l"/>
                <a:tab pos="1828800" algn="l"/>
                <a:tab pos="3657600" algn="l"/>
                <a:tab pos="41148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Scented Geraniums	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Pelargonium species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Perennial		Culinary/Medicinal/Aroma</a:t>
            </a:r>
          </a:p>
          <a:p>
            <a:pPr>
              <a:tabLst>
                <a:tab pos="1371600" algn="l"/>
                <a:tab pos="1828800" algn="l"/>
                <a:tab pos="3657600" algn="l"/>
                <a:tab pos="41148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Silver King Artemisia	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Artemisia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ludoviciana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Perennial		Medicinal</a:t>
            </a:r>
          </a:p>
          <a:p>
            <a:pPr>
              <a:tabLst>
                <a:tab pos="1371600" algn="l"/>
                <a:tab pos="1828800" algn="l"/>
                <a:tab pos="3657600" algn="l"/>
                <a:tab pos="41148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Tansy	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Tanacetum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vulgare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Perennial		Culinary/Aromatic</a:t>
            </a:r>
          </a:p>
          <a:p>
            <a:pPr>
              <a:tabLst>
                <a:tab pos="1371600" algn="l"/>
                <a:tab pos="1828800" algn="l"/>
                <a:tab pos="3657600" algn="l"/>
                <a:tab pos="41148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Tarragon		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Artemisia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dracunculus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Perennial		Culinary/Medicinal</a:t>
            </a:r>
          </a:p>
          <a:p>
            <a:pPr>
              <a:tabLst>
                <a:tab pos="1371600" algn="l"/>
                <a:tab pos="1828800" algn="l"/>
                <a:tab pos="3657600" algn="l"/>
                <a:tab pos="41148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Thyme		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Thymus Vulgaris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Perennial		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Cuinary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/Aromatic</a:t>
            </a:r>
          </a:p>
          <a:p>
            <a:pPr>
              <a:tabLst>
                <a:tab pos="1371600" algn="l"/>
                <a:tab pos="1828800" algn="l"/>
                <a:tab pos="3657600" algn="l"/>
                <a:tab pos="41148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Valerian	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Valeriana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officinalis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Perennial		Culinary/Medicinal</a:t>
            </a:r>
          </a:p>
          <a:p>
            <a:pPr>
              <a:tabLst>
                <a:tab pos="1371600" algn="l"/>
                <a:tab pos="1828800" algn="l"/>
                <a:tab pos="3657600" algn="l"/>
                <a:tab pos="41148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Violets		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Viola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odorata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Perennial		Culinary/Aromatic</a:t>
            </a:r>
          </a:p>
          <a:p>
            <a:pPr>
              <a:tabLst>
                <a:tab pos="1371600" algn="l"/>
                <a:tab pos="1828800" algn="l"/>
                <a:tab pos="3657600" algn="l"/>
                <a:tab pos="41148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Woodruff	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Asperula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odorata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Perennial		Culinary/Medicinal/Aroma</a:t>
            </a:r>
          </a:p>
          <a:p>
            <a:pPr>
              <a:tabLst>
                <a:tab pos="1371600" algn="l"/>
                <a:tab pos="1828800" algn="l"/>
                <a:tab pos="3657600" algn="l"/>
                <a:tab pos="4114800" algn="l"/>
                <a:tab pos="4572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Yarrow		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Achillea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millefolium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Perennial		Culinary/Medicinal</a:t>
            </a:r>
          </a:p>
        </p:txBody>
      </p:sp>
    </p:spTree>
    <p:extLst>
      <p:ext uri="{BB962C8B-B14F-4D97-AF65-F5344CB8AC3E}">
        <p14:creationId xmlns:p14="http://schemas.microsoft.com/office/powerpoint/2010/main" val="266629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81" y="3350315"/>
            <a:ext cx="1142283" cy="153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1386" y="942922"/>
            <a:ext cx="6616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Now What?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6494" y="1808542"/>
            <a:ext cx="261477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Branding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Rules &amp; Regulations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86" y="3725465"/>
            <a:ext cx="1257666" cy="166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86" y="1808542"/>
            <a:ext cx="1273501" cy="168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9054" y="1808542"/>
            <a:ext cx="3090911" cy="3077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Spiral Gardens, Berkeley, CA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www.spiralgardens.org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Soul Flower Farm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soulflowerfarm.blogspot.com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Cole Canyon Farm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www.wolecanyonfarm.com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Culpepper’s Complete Herbal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Complete Book of Herbs: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Practical Guide to Growing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Herbs – Lesley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Bremness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6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3137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Arial Black" panose="020B0A04020102020204" pitchFamily="34" charset="0"/>
              </a:rPr>
              <a:t>What Is An Herb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124"/>
            <a:ext cx="5830584" cy="304757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Herbaceous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Any plant with leaves, seeds or flowers used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flavoring food, medicine or perfume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Any seed-bearing plant that does not have a woody stem and dies down at the end of the growing season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Annual, Biennial or Perennial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721" y="2063962"/>
            <a:ext cx="2375899" cy="32998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5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674" y="4213976"/>
            <a:ext cx="1182170" cy="133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1127" y="2772741"/>
            <a:ext cx="3755205" cy="1188288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Vegetable – any edible part of a plant that isn’t a fruit – </a:t>
            </a:r>
            <a:b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roots, leaves, stems, tubers, </a:t>
            </a:r>
            <a:b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bulbs, flowers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313" y="771100"/>
            <a:ext cx="674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What’s All The Other Stuff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47" y="1639667"/>
            <a:ext cx="1178405" cy="132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65452" y="1639667"/>
            <a:ext cx="3436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Fruit - a seed-bearing structure that develops from the ovary of a flowering plant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91" y="2728746"/>
            <a:ext cx="1181420" cy="127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2411" y="3902234"/>
            <a:ext cx="24363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Spice – comes from the root, stem, bulb, bark or seeds of a plant - most often dried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9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21" y="1695234"/>
            <a:ext cx="5034338" cy="283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 Black" panose="020B0A04020102020204" pitchFamily="34" charset="0"/>
              </a:rPr>
              <a:t>The Ancients Knew the Score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6827178" cy="4154392"/>
          </a:xfrm>
        </p:spPr>
        <p:txBody>
          <a:bodyPr/>
          <a:lstStyle/>
          <a:p>
            <a:r>
              <a:rPr lang="en-US" sz="1600" dirty="0"/>
              <a:t>Hippocrates – Greek - Father of Medicine </a:t>
            </a:r>
            <a:br>
              <a:rPr lang="en-US" sz="1600" dirty="0"/>
            </a:br>
            <a:r>
              <a:rPr lang="en-US" sz="1600" dirty="0"/>
              <a:t>“Let your food be your medicine, and your medicine be your food.”</a:t>
            </a:r>
          </a:p>
          <a:p>
            <a:r>
              <a:rPr lang="en-US" sz="1600" dirty="0"/>
              <a:t>Chinese – currently 13,000 </a:t>
            </a:r>
            <a:r>
              <a:rPr lang="en-US" sz="1600" dirty="0" err="1"/>
              <a:t>medicinals</a:t>
            </a:r>
            <a:r>
              <a:rPr lang="en-US" sz="1600" dirty="0"/>
              <a:t>, 100,000 medicinal recipes in ancient literature</a:t>
            </a:r>
          </a:p>
          <a:p>
            <a:r>
              <a:rPr lang="en-US" sz="1600" dirty="0"/>
              <a:t>India – Ayurveda - used to find balance for whole being - body, mind and spirit </a:t>
            </a:r>
          </a:p>
          <a:p>
            <a:r>
              <a:rPr lang="en-US" sz="1600" dirty="0"/>
              <a:t>Egyptians – plant and fruit extracts for medicinal purposes</a:t>
            </a:r>
          </a:p>
          <a:p>
            <a:r>
              <a:rPr lang="en-US" sz="1600" dirty="0"/>
              <a:t>Roman Empire - took herbs to far reaches of </a:t>
            </a:r>
            <a:r>
              <a:rPr lang="en-US" sz="1600" dirty="0" smtClean="0"/>
              <a:t>Empire</a:t>
            </a:r>
            <a:endParaRPr lang="en-US" sz="1600" dirty="0"/>
          </a:p>
          <a:p>
            <a:r>
              <a:rPr lang="en-US" sz="1600" dirty="0"/>
              <a:t>Ancient Hebrews – Bible mentions 128 plants part of everyday life – garlic, milk thistle myrrh a few</a:t>
            </a:r>
          </a:p>
          <a:p>
            <a:r>
              <a:rPr lang="en-US" sz="1600" dirty="0"/>
              <a:t>Christians - Monks - collected and used them for healing purposes </a:t>
            </a:r>
          </a:p>
          <a:p>
            <a:r>
              <a:rPr lang="en-US" sz="1600" dirty="0"/>
              <a:t>Native Americans – Medicine Man – priest and doctor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3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063" y="544531"/>
            <a:ext cx="713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Tie the Knot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998" y="3513762"/>
            <a:ext cx="5106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Knot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gardens had their origins in medieval kitchen gardens where medicinal and cooking herbs were divided into separate beds to prevent confusion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these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gardens,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inner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beds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herbs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vegetables or flowers created the patterns.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Later - borders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upload.wikimedia.org/wikipedia/commons/thumb/0/0e/Knot1.png/220px-Kno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11" y="3428227"/>
            <a:ext cx="2282887" cy="211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7.alamy.com/zooms/aad13c9a9bdd4f3e87e423aadadb3cc0/knot-garden-with-box-hedges-and-white-tulips-in-a-private-garden-in-e843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3" y="1438382"/>
            <a:ext cx="2725764" cy="18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828" y="1438382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Elizabethan culture to your garden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Essential part of most Elizabethan gardens - near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kitchen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6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086" y="1109608"/>
            <a:ext cx="7018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How to Get What You Need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086" y="1941814"/>
            <a:ext cx="701820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Distillation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water, steam, solvent to get oil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Infusion – steep herb in medium (oil) to make an essential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Drying 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dehydrator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bundles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screens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baskets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59" y="3052279"/>
            <a:ext cx="3725668" cy="24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89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5366" y="675795"/>
            <a:ext cx="5527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Processing</a:t>
            </a:r>
          </a:p>
        </p:txBody>
      </p:sp>
      <p:pic>
        <p:nvPicPr>
          <p:cNvPr id="1026" name="Picture 2" descr="https://i.pinimg.com/736x/2c/c5/54/2cc5545dc3bc2e389e981b38f3338a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73" y="1664414"/>
            <a:ext cx="2217377" cy="316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F3SEOQregGU/UtGgc6rOVwI/AAAAAAAABUU/Rz3BYbsnTSc/s1600/Pres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36" y="1664414"/>
            <a:ext cx="2091341" cy="312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WC\Desktop\IMG_02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7946" y="2058466"/>
            <a:ext cx="3152416" cy="236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2625" y="5085708"/>
            <a:ext cx="89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Distiller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70614" y="5085708"/>
            <a:ext cx="1504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Tincture Press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05591" y="5085708"/>
            <a:ext cx="124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Dehydrator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692" y="1017142"/>
            <a:ext cx="6554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  <a:cs typeface="Arial" panose="020B0604020202020204" pitchFamily="34" charset="0"/>
              </a:rPr>
              <a:t>Medicinal Uses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692" y="1848810"/>
            <a:ext cx="7723012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Herbal Tea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Poultice – make a paste, put in cloth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Compress – dip cloth in herbal tea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Infusion – a long steep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Decoction – boil smashed/chopped product for a long time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Syrup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Tincture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extract, generally in alcohol – used by the drop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Salves, balms, creams and lotions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Herbal Steam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19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787" y="1910994"/>
            <a:ext cx="723932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Sugar Scrub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Skin cleaners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Moisturizers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Shampoos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Herb scented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salts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Balms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Powders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Perfumes - rosemary and lavender were burned in French hospital during wars to fumigate them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perfumare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translates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smoke through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788" y="1045178"/>
            <a:ext cx="692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Healing Body Products</a:t>
            </a:r>
          </a:p>
        </p:txBody>
      </p:sp>
    </p:spTree>
    <p:extLst>
      <p:ext uri="{BB962C8B-B14F-4D97-AF65-F5344CB8AC3E}">
        <p14:creationId xmlns:p14="http://schemas.microsoft.com/office/powerpoint/2010/main" val="2403017988"/>
      </p:ext>
    </p:extLst>
  </p:cSld>
  <p:clrMapOvr>
    <a:masterClrMapping/>
  </p:clrMapOvr>
</p:sld>
</file>

<file path=ppt/theme/theme1.xml><?xml version="1.0" encoding="utf-8"?>
<a:theme xmlns:a="http://schemas.openxmlformats.org/drawingml/2006/main" name="6386Branding_-_UCMGMB_Letterhead_&amp;_Templates73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421</Words>
  <Application>Microsoft Office PowerPoint</Application>
  <PresentationFormat>On-screen Show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6386Branding_-_UCMGMB_Letterhead_&amp;_Templates73018</vt:lpstr>
      <vt:lpstr>Custom Design</vt:lpstr>
      <vt:lpstr>Herb Gardening 101 For Medicinal, Therapeutic, Aromatherapy  and Culinary Use</vt:lpstr>
      <vt:lpstr>What Is An Herb</vt:lpstr>
      <vt:lpstr>PowerPoint Presentation</vt:lpstr>
      <vt:lpstr>The Ancients Knew the Score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Delise</dc:creator>
  <cp:lastModifiedBy>CWC</cp:lastModifiedBy>
  <cp:revision>18</cp:revision>
  <cp:lastPrinted>2018-02-06T23:55:23Z</cp:lastPrinted>
  <dcterms:created xsi:type="dcterms:W3CDTF">2018-01-20T17:00:35Z</dcterms:created>
  <dcterms:modified xsi:type="dcterms:W3CDTF">2018-02-07T00:02:37Z</dcterms:modified>
</cp:coreProperties>
</file>